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22" r:id="rId3"/>
    <p:sldId id="261" r:id="rId4"/>
    <p:sldId id="323" r:id="rId5"/>
    <p:sldId id="362" r:id="rId6"/>
    <p:sldId id="324" r:id="rId7"/>
    <p:sldId id="328" r:id="rId8"/>
    <p:sldId id="327" r:id="rId9"/>
    <p:sldId id="331" r:id="rId10"/>
    <p:sldId id="330" r:id="rId11"/>
    <p:sldId id="340" r:id="rId12"/>
    <p:sldId id="299" r:id="rId13"/>
    <p:sldId id="341" r:id="rId14"/>
    <p:sldId id="342" r:id="rId15"/>
    <p:sldId id="354" r:id="rId16"/>
    <p:sldId id="343" r:id="rId17"/>
    <p:sldId id="344" r:id="rId18"/>
    <p:sldId id="336" r:id="rId19"/>
    <p:sldId id="337" r:id="rId20"/>
    <p:sldId id="365" r:id="rId21"/>
    <p:sldId id="338" r:id="rId22"/>
    <p:sldId id="366" r:id="rId23"/>
    <p:sldId id="368" r:id="rId24"/>
    <p:sldId id="345" r:id="rId25"/>
    <p:sldId id="358" r:id="rId26"/>
    <p:sldId id="320" r:id="rId27"/>
    <p:sldId id="32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Karla" pitchFamily="2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00"/>
    <a:srgbClr val="FA9500"/>
    <a:srgbClr val="FFB547"/>
    <a:srgbClr val="FFC671"/>
    <a:srgbClr val="FFDBA7"/>
    <a:srgbClr val="FFA41D"/>
    <a:srgbClr val="002060"/>
    <a:srgbClr val="CDDEFF"/>
    <a:srgbClr val="666666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30FC04-E60C-445B-9C84-749C2441B467}">
  <a:tblStyle styleId="{E430FC04-E60C-445B-9C84-749C2441B4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2F8888-6F45-44FD-ABB7-5584A37B89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akin" userId="297e18fd-801a-475b-b9f9-19b19d641312" providerId="ADAL" clId="{73F9B4BC-10E1-4F3E-B17A-BF6D239CD628}"/>
    <pc:docChg chg="delSld">
      <pc:chgData name="Matthew Lakin" userId="297e18fd-801a-475b-b9f9-19b19d641312" providerId="ADAL" clId="{73F9B4BC-10E1-4F3E-B17A-BF6D239CD628}" dt="2023-09-22T09:21:48.490" v="7" actId="47"/>
      <pc:docMkLst>
        <pc:docMk/>
      </pc:docMkLst>
      <pc:sldChg chg="del">
        <pc:chgData name="Matthew Lakin" userId="297e18fd-801a-475b-b9f9-19b19d641312" providerId="ADAL" clId="{73F9B4BC-10E1-4F3E-B17A-BF6D239CD628}" dt="2023-09-22T09:18:17.690" v="0" actId="47"/>
        <pc:sldMkLst>
          <pc:docMk/>
          <pc:sldMk cId="796166926" sldId="258"/>
        </pc:sldMkLst>
      </pc:sldChg>
      <pc:sldChg chg="del">
        <pc:chgData name="Matthew Lakin" userId="297e18fd-801a-475b-b9f9-19b19d641312" providerId="ADAL" clId="{73F9B4BC-10E1-4F3E-B17A-BF6D239CD628}" dt="2023-09-22T09:18:17.690" v="0" actId="47"/>
        <pc:sldMkLst>
          <pc:docMk/>
          <pc:sldMk cId="4176799724" sldId="259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0" sldId="265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0" sldId="267"/>
        </pc:sldMkLst>
      </pc:sldChg>
      <pc:sldChg chg="del">
        <pc:chgData name="Matthew Lakin" userId="297e18fd-801a-475b-b9f9-19b19d641312" providerId="ADAL" clId="{73F9B4BC-10E1-4F3E-B17A-BF6D239CD628}" dt="2023-09-22T09:18:31.150" v="1" actId="47"/>
        <pc:sldMkLst>
          <pc:docMk/>
          <pc:sldMk cId="1506209916" sldId="334"/>
        </pc:sldMkLst>
      </pc:sldChg>
      <pc:sldChg chg="del">
        <pc:chgData name="Matthew Lakin" userId="297e18fd-801a-475b-b9f9-19b19d641312" providerId="ADAL" clId="{73F9B4BC-10E1-4F3E-B17A-BF6D239CD628}" dt="2023-09-22T09:18:37.976" v="3" actId="47"/>
        <pc:sldMkLst>
          <pc:docMk/>
          <pc:sldMk cId="1419741032" sldId="335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882660949" sldId="339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2482693245" sldId="346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730175928" sldId="349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223307287" sldId="350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2570716809" sldId="351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361899598" sldId="352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60316427" sldId="353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188207263" sldId="355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10140453" sldId="356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3663053814" sldId="357"/>
        </pc:sldMkLst>
      </pc:sldChg>
      <pc:sldChg chg="del">
        <pc:chgData name="Matthew Lakin" userId="297e18fd-801a-475b-b9f9-19b19d641312" providerId="ADAL" clId="{73F9B4BC-10E1-4F3E-B17A-BF6D239CD628}" dt="2023-09-22T09:21:48.490" v="7" actId="47"/>
        <pc:sldMkLst>
          <pc:docMk/>
          <pc:sldMk cId="414548071" sldId="359"/>
        </pc:sldMkLst>
      </pc:sldChg>
      <pc:sldChg chg="del">
        <pc:chgData name="Matthew Lakin" userId="297e18fd-801a-475b-b9f9-19b19d641312" providerId="ADAL" clId="{73F9B4BC-10E1-4F3E-B17A-BF6D239CD628}" dt="2023-09-22T09:20:12.124" v="5" actId="47"/>
        <pc:sldMkLst>
          <pc:docMk/>
          <pc:sldMk cId="1446692728" sldId="360"/>
        </pc:sldMkLst>
      </pc:sldChg>
      <pc:sldChg chg="del">
        <pc:chgData name="Matthew Lakin" userId="297e18fd-801a-475b-b9f9-19b19d641312" providerId="ADAL" clId="{73F9B4BC-10E1-4F3E-B17A-BF6D239CD628}" dt="2023-09-22T09:20:12.124" v="5" actId="47"/>
        <pc:sldMkLst>
          <pc:docMk/>
          <pc:sldMk cId="1158194761" sldId="361"/>
        </pc:sldMkLst>
      </pc:sldChg>
      <pc:sldChg chg="del">
        <pc:chgData name="Matthew Lakin" userId="297e18fd-801a-475b-b9f9-19b19d641312" providerId="ADAL" clId="{73F9B4BC-10E1-4F3E-B17A-BF6D239CD628}" dt="2023-09-22T09:18:34.358" v="2" actId="47"/>
        <pc:sldMkLst>
          <pc:docMk/>
          <pc:sldMk cId="3063105696" sldId="363"/>
        </pc:sldMkLst>
      </pc:sldChg>
      <pc:sldChg chg="del">
        <pc:chgData name="Matthew Lakin" userId="297e18fd-801a-475b-b9f9-19b19d641312" providerId="ADAL" clId="{73F9B4BC-10E1-4F3E-B17A-BF6D239CD628}" dt="2023-09-22T09:18:59.210" v="4" actId="47"/>
        <pc:sldMkLst>
          <pc:docMk/>
          <pc:sldMk cId="4140919084" sldId="364"/>
        </pc:sldMkLst>
      </pc:sldChg>
      <pc:sldChg chg="del">
        <pc:chgData name="Matthew Lakin" userId="297e18fd-801a-475b-b9f9-19b19d641312" providerId="ADAL" clId="{73F9B4BC-10E1-4F3E-B17A-BF6D239CD628}" dt="2023-09-22T09:21:44.124" v="6" actId="47"/>
        <pc:sldMkLst>
          <pc:docMk/>
          <pc:sldMk cId="1284806128" sldId="367"/>
        </pc:sldMkLst>
      </pc:sldChg>
      <pc:sldMasterChg chg="delSldLayout">
        <pc:chgData name="Matthew Lakin" userId="297e18fd-801a-475b-b9f9-19b19d641312" providerId="ADAL" clId="{73F9B4BC-10E1-4F3E-B17A-BF6D239CD628}" dt="2023-09-22T09:18:59.210" v="4" actId="47"/>
        <pc:sldMasterMkLst>
          <pc:docMk/>
          <pc:sldMasterMk cId="0" sldId="2147483660"/>
        </pc:sldMasterMkLst>
        <pc:sldLayoutChg chg="del">
          <pc:chgData name="Matthew Lakin" userId="297e18fd-801a-475b-b9f9-19b19d641312" providerId="ADAL" clId="{73F9B4BC-10E1-4F3E-B17A-BF6D239CD628}" dt="2023-09-22T09:18:59.210" v="4" actId="47"/>
          <pc:sldLayoutMkLst>
            <pc:docMk/>
            <pc:sldMasterMk cId="0" sldId="2147483660"/>
            <pc:sldLayoutMk cId="0" sldId="2147483650"/>
          </pc:sldLayoutMkLst>
        </pc:sldLayoutChg>
        <pc:sldLayoutChg chg="del">
          <pc:chgData name="Matthew Lakin" userId="297e18fd-801a-475b-b9f9-19b19d641312" providerId="ADAL" clId="{73F9B4BC-10E1-4F3E-B17A-BF6D239CD628}" dt="2023-09-22T09:18:59.210" v="4" actId="47"/>
          <pc:sldLayoutMkLst>
            <pc:docMk/>
            <pc:sldMasterMk cId="0" sldId="2147483660"/>
            <pc:sldLayoutMk cId="0" sldId="2147483651"/>
          </pc:sldLayoutMkLst>
        </pc:sldLayoutChg>
        <pc:sldLayoutChg chg="del">
          <pc:chgData name="Matthew Lakin" userId="297e18fd-801a-475b-b9f9-19b19d641312" providerId="ADAL" clId="{73F9B4BC-10E1-4F3E-B17A-BF6D239CD628}" dt="2023-09-22T09:18:17.690" v="0" actId="47"/>
          <pc:sldLayoutMkLst>
            <pc:docMk/>
            <pc:sldMasterMk cId="0" sldId="2147483660"/>
            <pc:sldLayoutMk cId="2897420219" sldId="214748366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79F92A-3B5F-4785-BE20-BCB8BC340984}" type="doc">
      <dgm:prSet loTypeId="urn:microsoft.com/office/officeart/2005/8/layout/radial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ECBF808-BB23-428F-BF9F-3F7038F51025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GB" sz="1100" dirty="0">
              <a:solidFill>
                <a:schemeClr val="tx1"/>
              </a:solidFill>
              <a:latin typeface="Montserrat" panose="00000500000000000000" pitchFamily="2" charset="0"/>
            </a:rPr>
            <a:t>PERFORMANCE</a:t>
          </a:r>
        </a:p>
      </dgm:t>
    </dgm:pt>
    <dgm:pt modelId="{B72EDD50-4BB0-4073-A1D0-4A799F318033}" type="parTrans" cxnId="{ADE25597-3E41-460C-964A-FC631C321B47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08272847-3F1D-4C50-838F-E608DA45F6B9}" type="sibTrans" cxnId="{ADE25597-3E41-460C-964A-FC631C321B47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E4008C0A-4386-46D2-AE52-8C64334033C6}">
      <dgm:prSet phldrT="[Text]" custT="1"/>
      <dgm:spPr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STRESS</a:t>
          </a:r>
        </a:p>
      </dgm:t>
    </dgm:pt>
    <dgm:pt modelId="{9AB59825-95D4-4980-A413-DA41EF993679}" type="parTrans" cxnId="{92F3924F-451F-4B75-A399-2AED87456FD5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34DF697F-1960-4892-8453-7F794A082E0F}" type="sibTrans" cxnId="{92F3924F-451F-4B75-A399-2AED87456FD5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A2DECE16-A06B-4A94-8AEE-E4F79897BBF7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FLOOD</a:t>
          </a:r>
        </a:p>
      </dgm:t>
    </dgm:pt>
    <dgm:pt modelId="{FBA46239-507A-4FA7-9E1E-804A07385F73}" type="parTrans" cxnId="{07EB9756-E3C4-4F59-9EB5-6F718F3C5B58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22F2C877-1C5A-4BE3-812A-586EAB53C601}" type="sibTrans" cxnId="{07EB9756-E3C4-4F59-9EB5-6F718F3C5B58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5FD800A3-22E0-4F5B-91B2-DB431637C616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SPIKE</a:t>
          </a:r>
        </a:p>
      </dgm:t>
    </dgm:pt>
    <dgm:pt modelId="{77362220-5509-4458-99CB-7D94739CF400}" type="parTrans" cxnId="{B506C1D1-AD65-4F05-A1AD-B70BB463F6C3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95F50006-203E-48CA-A4DC-F2FD3DAD06FE}" type="sibTrans" cxnId="{B506C1D1-AD65-4F05-A1AD-B70BB463F6C3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0338F878-E897-4143-A8A6-A1E73B5745D4}">
      <dgm:prSet phldrT="[Text]" custT="1"/>
      <dgm:spPr>
        <a:ln>
          <a:solidFill>
            <a:srgbClr val="002060"/>
          </a:solidFill>
        </a:ln>
      </dgm:spPr>
      <dgm:t>
        <a:bodyPr/>
        <a:lstStyle/>
        <a:p>
          <a:r>
            <a:rPr lang="en-GB" sz="1000" dirty="0">
              <a:latin typeface="Montserrat" panose="00000500000000000000" pitchFamily="2" charset="0"/>
            </a:rPr>
            <a:t>ENDURANCE</a:t>
          </a:r>
        </a:p>
      </dgm:t>
    </dgm:pt>
    <dgm:pt modelId="{1903EB05-1E06-48A8-B3D1-29820406D6CD}" type="parTrans" cxnId="{44E69C6B-E2C9-45F5-99EC-FF1D10B80112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6B361C1F-7B4D-448B-AF6A-EE6479C49EBC}" type="sibTrans" cxnId="{44E69C6B-E2C9-45F5-99EC-FF1D10B80112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D4AAF9D3-2AAB-4806-BFB7-A81BFFCC9A5D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000" b="1" dirty="0">
              <a:latin typeface="Montserrat" panose="00000500000000000000" pitchFamily="2" charset="0"/>
            </a:rPr>
            <a:t>LOAD</a:t>
          </a:r>
        </a:p>
      </dgm:t>
    </dgm:pt>
    <dgm:pt modelId="{115A8F89-E111-44FB-9550-EE1879E97CB5}" type="parTrans" cxnId="{9484B6A3-342F-424C-8983-4C67B5A2E4EC}">
      <dgm:prSet/>
      <dgm:spPr/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2BBC8E47-6066-4575-9EB5-038C0B10CFA7}" type="sibTrans" cxnId="{9484B6A3-342F-424C-8983-4C67B5A2E4EC}">
      <dgm:prSet/>
      <dgm:spPr>
        <a:solidFill>
          <a:srgbClr val="002060"/>
        </a:solidFill>
      </dgm:spPr>
      <dgm:t>
        <a:bodyPr/>
        <a:lstStyle/>
        <a:p>
          <a:endParaRPr lang="en-GB" sz="2400">
            <a:latin typeface="Montserrat" panose="00000500000000000000" pitchFamily="2" charset="0"/>
          </a:endParaRPr>
        </a:p>
      </dgm:t>
    </dgm:pt>
    <dgm:pt modelId="{AABC9EB9-FAC8-4AE7-B804-3237F06AB32B}" type="pres">
      <dgm:prSet presAssocID="{4979F92A-3B5F-4785-BE20-BCB8BC34098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01AE114-A057-41A9-9051-23C80BB87FBE}" type="pres">
      <dgm:prSet presAssocID="{CECBF808-BB23-428F-BF9F-3F7038F51025}" presName="centerShape" presStyleLbl="node0" presStyleIdx="0" presStyleCnt="1" custScaleX="114541" custScaleY="102580"/>
      <dgm:spPr/>
    </dgm:pt>
    <dgm:pt modelId="{23569638-27AE-47E8-BA24-E9EBCC6AD04E}" type="pres">
      <dgm:prSet presAssocID="{E4008C0A-4386-46D2-AE52-8C64334033C6}" presName="node" presStyleLbl="node1" presStyleIdx="0" presStyleCnt="5" custScaleX="120659" custScaleY="116662">
        <dgm:presLayoutVars>
          <dgm:bulletEnabled val="1"/>
        </dgm:presLayoutVars>
      </dgm:prSet>
      <dgm:spPr>
        <a:xfrm>
          <a:off x="2468196" y="-72644"/>
          <a:ext cx="1256587" cy="1214960"/>
        </a:xfrm>
        <a:prstGeom prst="ellipse">
          <a:avLst/>
        </a:prstGeom>
      </dgm:spPr>
    </dgm:pt>
    <dgm:pt modelId="{70730472-D96C-49E3-8B3A-1F4A430DA1CD}" type="pres">
      <dgm:prSet presAssocID="{E4008C0A-4386-46D2-AE52-8C64334033C6}" presName="dummy" presStyleCnt="0"/>
      <dgm:spPr/>
    </dgm:pt>
    <dgm:pt modelId="{1ADF973C-9D7C-495F-A5BD-DD284055296B}" type="pres">
      <dgm:prSet presAssocID="{34DF697F-1960-4892-8453-7F794A082E0F}" presName="sibTrans" presStyleLbl="sibTrans2D1" presStyleIdx="0" presStyleCnt="5"/>
      <dgm:spPr/>
    </dgm:pt>
    <dgm:pt modelId="{D22355F4-15A6-4CF8-B110-057E9DF31426}" type="pres">
      <dgm:prSet presAssocID="{A2DECE16-A06B-4A94-8AEE-E4F79897BBF7}" presName="node" presStyleLbl="node1" presStyleIdx="1" presStyleCnt="5" custScaleX="120659" custScaleY="116662">
        <dgm:presLayoutVars>
          <dgm:bulletEnabled val="1"/>
        </dgm:presLayoutVars>
      </dgm:prSet>
      <dgm:spPr/>
    </dgm:pt>
    <dgm:pt modelId="{AF6E67D4-A805-4B75-B4F6-2197EC89827A}" type="pres">
      <dgm:prSet presAssocID="{A2DECE16-A06B-4A94-8AEE-E4F79897BBF7}" presName="dummy" presStyleCnt="0"/>
      <dgm:spPr/>
    </dgm:pt>
    <dgm:pt modelId="{0431AA1D-5CC6-43FC-8299-841F58CDC2A3}" type="pres">
      <dgm:prSet presAssocID="{22F2C877-1C5A-4BE3-812A-586EAB53C601}" presName="sibTrans" presStyleLbl="sibTrans2D1" presStyleIdx="1" presStyleCnt="5"/>
      <dgm:spPr/>
    </dgm:pt>
    <dgm:pt modelId="{432F66C3-999C-4FD1-BA68-7D6E5551D271}" type="pres">
      <dgm:prSet presAssocID="{5FD800A3-22E0-4F5B-91B2-DB431637C616}" presName="node" presStyleLbl="node1" presStyleIdx="2" presStyleCnt="5" custScaleX="120659" custScaleY="116662">
        <dgm:presLayoutVars>
          <dgm:bulletEnabled val="1"/>
        </dgm:presLayoutVars>
      </dgm:prSet>
      <dgm:spPr/>
    </dgm:pt>
    <dgm:pt modelId="{B80BDFFF-3D15-4B41-98BC-0565299E20C8}" type="pres">
      <dgm:prSet presAssocID="{5FD800A3-22E0-4F5B-91B2-DB431637C616}" presName="dummy" presStyleCnt="0"/>
      <dgm:spPr/>
    </dgm:pt>
    <dgm:pt modelId="{74D99742-6479-4873-A313-6C0BD314E143}" type="pres">
      <dgm:prSet presAssocID="{95F50006-203E-48CA-A4DC-F2FD3DAD06FE}" presName="sibTrans" presStyleLbl="sibTrans2D1" presStyleIdx="2" presStyleCnt="5"/>
      <dgm:spPr/>
    </dgm:pt>
    <dgm:pt modelId="{5995E580-B0EC-489E-A2D7-9F4232883192}" type="pres">
      <dgm:prSet presAssocID="{0338F878-E897-4143-A8A6-A1E73B5745D4}" presName="node" presStyleLbl="node1" presStyleIdx="3" presStyleCnt="5" custScaleX="120659" custScaleY="116662">
        <dgm:presLayoutVars>
          <dgm:bulletEnabled val="1"/>
        </dgm:presLayoutVars>
      </dgm:prSet>
      <dgm:spPr/>
    </dgm:pt>
    <dgm:pt modelId="{85DFAE85-29A0-4786-9866-7BCF606A0883}" type="pres">
      <dgm:prSet presAssocID="{0338F878-E897-4143-A8A6-A1E73B5745D4}" presName="dummy" presStyleCnt="0"/>
      <dgm:spPr/>
    </dgm:pt>
    <dgm:pt modelId="{AA3E733B-280F-49F9-916A-18D1F84F24FC}" type="pres">
      <dgm:prSet presAssocID="{6B361C1F-7B4D-448B-AF6A-EE6479C49EBC}" presName="sibTrans" presStyleLbl="sibTrans2D1" presStyleIdx="3" presStyleCnt="5"/>
      <dgm:spPr/>
    </dgm:pt>
    <dgm:pt modelId="{B2EAF3D9-155B-4DF2-9D2D-64FA59B5EECF}" type="pres">
      <dgm:prSet presAssocID="{D4AAF9D3-2AAB-4806-BFB7-A81BFFCC9A5D}" presName="node" presStyleLbl="node1" presStyleIdx="4" presStyleCnt="5" custScaleX="120659" custScaleY="116662">
        <dgm:presLayoutVars>
          <dgm:bulletEnabled val="1"/>
        </dgm:presLayoutVars>
      </dgm:prSet>
      <dgm:spPr/>
    </dgm:pt>
    <dgm:pt modelId="{315AA681-F0EC-4E77-914E-953521D66E1D}" type="pres">
      <dgm:prSet presAssocID="{D4AAF9D3-2AAB-4806-BFB7-A81BFFCC9A5D}" presName="dummy" presStyleCnt="0"/>
      <dgm:spPr/>
    </dgm:pt>
    <dgm:pt modelId="{239E45D9-087C-4021-A6BD-B43612A9872C}" type="pres">
      <dgm:prSet presAssocID="{2BBC8E47-6066-4575-9EB5-038C0B10CFA7}" presName="sibTrans" presStyleLbl="sibTrans2D1" presStyleIdx="4" presStyleCnt="5"/>
      <dgm:spPr/>
    </dgm:pt>
  </dgm:ptLst>
  <dgm:cxnLst>
    <dgm:cxn modelId="{F971D631-81F8-4131-9D8B-33D9528E4C30}" type="presOf" srcId="{22F2C877-1C5A-4BE3-812A-586EAB53C601}" destId="{0431AA1D-5CC6-43FC-8299-841F58CDC2A3}" srcOrd="0" destOrd="0" presId="urn:microsoft.com/office/officeart/2005/8/layout/radial6"/>
    <dgm:cxn modelId="{7D5B8D3C-7B8A-4123-A846-6F8BA384782C}" type="presOf" srcId="{4979F92A-3B5F-4785-BE20-BCB8BC340984}" destId="{AABC9EB9-FAC8-4AE7-B804-3237F06AB32B}" srcOrd="0" destOrd="0" presId="urn:microsoft.com/office/officeart/2005/8/layout/radial6"/>
    <dgm:cxn modelId="{A5590B41-D978-4C2F-B936-84C88008B1F4}" type="presOf" srcId="{CECBF808-BB23-428F-BF9F-3F7038F51025}" destId="{901AE114-A057-41A9-9051-23C80BB87FBE}" srcOrd="0" destOrd="0" presId="urn:microsoft.com/office/officeart/2005/8/layout/radial6"/>
    <dgm:cxn modelId="{44E69C6B-E2C9-45F5-99EC-FF1D10B80112}" srcId="{CECBF808-BB23-428F-BF9F-3F7038F51025}" destId="{0338F878-E897-4143-A8A6-A1E73B5745D4}" srcOrd="3" destOrd="0" parTransId="{1903EB05-1E06-48A8-B3D1-29820406D6CD}" sibTransId="{6B361C1F-7B4D-448B-AF6A-EE6479C49EBC}"/>
    <dgm:cxn modelId="{A7BF9D6C-E723-4D8D-9945-40ED0F16F374}" type="presOf" srcId="{0338F878-E897-4143-A8A6-A1E73B5745D4}" destId="{5995E580-B0EC-489E-A2D7-9F4232883192}" srcOrd="0" destOrd="0" presId="urn:microsoft.com/office/officeart/2005/8/layout/radial6"/>
    <dgm:cxn modelId="{92F3924F-451F-4B75-A399-2AED87456FD5}" srcId="{CECBF808-BB23-428F-BF9F-3F7038F51025}" destId="{E4008C0A-4386-46D2-AE52-8C64334033C6}" srcOrd="0" destOrd="0" parTransId="{9AB59825-95D4-4980-A413-DA41EF993679}" sibTransId="{34DF697F-1960-4892-8453-7F794A082E0F}"/>
    <dgm:cxn modelId="{07EB9756-E3C4-4F59-9EB5-6F718F3C5B58}" srcId="{CECBF808-BB23-428F-BF9F-3F7038F51025}" destId="{A2DECE16-A06B-4A94-8AEE-E4F79897BBF7}" srcOrd="1" destOrd="0" parTransId="{FBA46239-507A-4FA7-9E1E-804A07385F73}" sibTransId="{22F2C877-1C5A-4BE3-812A-586EAB53C601}"/>
    <dgm:cxn modelId="{400B4B59-8290-4622-901A-2A310CCD707A}" type="presOf" srcId="{D4AAF9D3-2AAB-4806-BFB7-A81BFFCC9A5D}" destId="{B2EAF3D9-155B-4DF2-9D2D-64FA59B5EECF}" srcOrd="0" destOrd="0" presId="urn:microsoft.com/office/officeart/2005/8/layout/radial6"/>
    <dgm:cxn modelId="{5C028095-20EB-4A10-9EB6-F38049C272B7}" type="presOf" srcId="{5FD800A3-22E0-4F5B-91B2-DB431637C616}" destId="{432F66C3-999C-4FD1-BA68-7D6E5551D271}" srcOrd="0" destOrd="0" presId="urn:microsoft.com/office/officeart/2005/8/layout/radial6"/>
    <dgm:cxn modelId="{ADE25597-3E41-460C-964A-FC631C321B47}" srcId="{4979F92A-3B5F-4785-BE20-BCB8BC340984}" destId="{CECBF808-BB23-428F-BF9F-3F7038F51025}" srcOrd="0" destOrd="0" parTransId="{B72EDD50-4BB0-4073-A1D0-4A799F318033}" sibTransId="{08272847-3F1D-4C50-838F-E608DA45F6B9}"/>
    <dgm:cxn modelId="{A3833B9E-601B-40CF-A489-0491A4EBAB30}" type="presOf" srcId="{34DF697F-1960-4892-8453-7F794A082E0F}" destId="{1ADF973C-9D7C-495F-A5BD-DD284055296B}" srcOrd="0" destOrd="0" presId="urn:microsoft.com/office/officeart/2005/8/layout/radial6"/>
    <dgm:cxn modelId="{F1FD15A2-F219-4D30-92D4-BADF164BDB4D}" type="presOf" srcId="{2BBC8E47-6066-4575-9EB5-038C0B10CFA7}" destId="{239E45D9-087C-4021-A6BD-B43612A9872C}" srcOrd="0" destOrd="0" presId="urn:microsoft.com/office/officeart/2005/8/layout/radial6"/>
    <dgm:cxn modelId="{9484B6A3-342F-424C-8983-4C67B5A2E4EC}" srcId="{CECBF808-BB23-428F-BF9F-3F7038F51025}" destId="{D4AAF9D3-2AAB-4806-BFB7-A81BFFCC9A5D}" srcOrd="4" destOrd="0" parTransId="{115A8F89-E111-44FB-9550-EE1879E97CB5}" sibTransId="{2BBC8E47-6066-4575-9EB5-038C0B10CFA7}"/>
    <dgm:cxn modelId="{324A88AA-E3C7-41E7-BB4B-E3A2292F6812}" type="presOf" srcId="{A2DECE16-A06B-4A94-8AEE-E4F79897BBF7}" destId="{D22355F4-15A6-4CF8-B110-057E9DF31426}" srcOrd="0" destOrd="0" presId="urn:microsoft.com/office/officeart/2005/8/layout/radial6"/>
    <dgm:cxn modelId="{0ADB65AD-1B1B-47F1-B5E0-ABB0E62AE0A0}" type="presOf" srcId="{95F50006-203E-48CA-A4DC-F2FD3DAD06FE}" destId="{74D99742-6479-4873-A313-6C0BD314E143}" srcOrd="0" destOrd="0" presId="urn:microsoft.com/office/officeart/2005/8/layout/radial6"/>
    <dgm:cxn modelId="{2FD089B1-8CF5-4C1D-BFE8-3349232DDC33}" type="presOf" srcId="{6B361C1F-7B4D-448B-AF6A-EE6479C49EBC}" destId="{AA3E733B-280F-49F9-916A-18D1F84F24FC}" srcOrd="0" destOrd="0" presId="urn:microsoft.com/office/officeart/2005/8/layout/radial6"/>
    <dgm:cxn modelId="{FD00BBC5-335C-4C4D-9CBD-E0B709E9C959}" type="presOf" srcId="{E4008C0A-4386-46D2-AE52-8C64334033C6}" destId="{23569638-27AE-47E8-BA24-E9EBCC6AD04E}" srcOrd="0" destOrd="0" presId="urn:microsoft.com/office/officeart/2005/8/layout/radial6"/>
    <dgm:cxn modelId="{B506C1D1-AD65-4F05-A1AD-B70BB463F6C3}" srcId="{CECBF808-BB23-428F-BF9F-3F7038F51025}" destId="{5FD800A3-22E0-4F5B-91B2-DB431637C616}" srcOrd="2" destOrd="0" parTransId="{77362220-5509-4458-99CB-7D94739CF400}" sibTransId="{95F50006-203E-48CA-A4DC-F2FD3DAD06FE}"/>
    <dgm:cxn modelId="{41A08DBD-86A4-41C3-876B-D73F3ECA24A4}" type="presParOf" srcId="{AABC9EB9-FAC8-4AE7-B804-3237F06AB32B}" destId="{901AE114-A057-41A9-9051-23C80BB87FBE}" srcOrd="0" destOrd="0" presId="urn:microsoft.com/office/officeart/2005/8/layout/radial6"/>
    <dgm:cxn modelId="{8A1DFE60-7CC9-4250-952D-72D1996317CB}" type="presParOf" srcId="{AABC9EB9-FAC8-4AE7-B804-3237F06AB32B}" destId="{23569638-27AE-47E8-BA24-E9EBCC6AD04E}" srcOrd="1" destOrd="0" presId="urn:microsoft.com/office/officeart/2005/8/layout/radial6"/>
    <dgm:cxn modelId="{54D8E8A3-8203-4E5E-A572-0DDF108B7CA5}" type="presParOf" srcId="{AABC9EB9-FAC8-4AE7-B804-3237F06AB32B}" destId="{70730472-D96C-49E3-8B3A-1F4A430DA1CD}" srcOrd="2" destOrd="0" presId="urn:microsoft.com/office/officeart/2005/8/layout/radial6"/>
    <dgm:cxn modelId="{81B038E1-C646-4654-BA99-8B28B8D6C4EA}" type="presParOf" srcId="{AABC9EB9-FAC8-4AE7-B804-3237F06AB32B}" destId="{1ADF973C-9D7C-495F-A5BD-DD284055296B}" srcOrd="3" destOrd="0" presId="urn:microsoft.com/office/officeart/2005/8/layout/radial6"/>
    <dgm:cxn modelId="{5234E05F-362E-4F02-B846-80702BB05CE0}" type="presParOf" srcId="{AABC9EB9-FAC8-4AE7-B804-3237F06AB32B}" destId="{D22355F4-15A6-4CF8-B110-057E9DF31426}" srcOrd="4" destOrd="0" presId="urn:microsoft.com/office/officeart/2005/8/layout/radial6"/>
    <dgm:cxn modelId="{F43CFD3D-DFAE-4B98-99D8-15BCBB8DC134}" type="presParOf" srcId="{AABC9EB9-FAC8-4AE7-B804-3237F06AB32B}" destId="{AF6E67D4-A805-4B75-B4F6-2197EC89827A}" srcOrd="5" destOrd="0" presId="urn:microsoft.com/office/officeart/2005/8/layout/radial6"/>
    <dgm:cxn modelId="{9FF59EE0-69DA-49DD-82D7-03C0322C42B7}" type="presParOf" srcId="{AABC9EB9-FAC8-4AE7-B804-3237F06AB32B}" destId="{0431AA1D-5CC6-43FC-8299-841F58CDC2A3}" srcOrd="6" destOrd="0" presId="urn:microsoft.com/office/officeart/2005/8/layout/radial6"/>
    <dgm:cxn modelId="{9EBC29F9-4948-4683-8891-866351753660}" type="presParOf" srcId="{AABC9EB9-FAC8-4AE7-B804-3237F06AB32B}" destId="{432F66C3-999C-4FD1-BA68-7D6E5551D271}" srcOrd="7" destOrd="0" presId="urn:microsoft.com/office/officeart/2005/8/layout/radial6"/>
    <dgm:cxn modelId="{E680008A-98D1-4C0F-9DBF-149305E6EA5D}" type="presParOf" srcId="{AABC9EB9-FAC8-4AE7-B804-3237F06AB32B}" destId="{B80BDFFF-3D15-4B41-98BC-0565299E20C8}" srcOrd="8" destOrd="0" presId="urn:microsoft.com/office/officeart/2005/8/layout/radial6"/>
    <dgm:cxn modelId="{C9FF4855-46CB-4D49-9F9B-7F9F3F5EC99E}" type="presParOf" srcId="{AABC9EB9-FAC8-4AE7-B804-3237F06AB32B}" destId="{74D99742-6479-4873-A313-6C0BD314E143}" srcOrd="9" destOrd="0" presId="urn:microsoft.com/office/officeart/2005/8/layout/radial6"/>
    <dgm:cxn modelId="{14D6F9DA-AA79-4B94-9ABE-1C36CC459A42}" type="presParOf" srcId="{AABC9EB9-FAC8-4AE7-B804-3237F06AB32B}" destId="{5995E580-B0EC-489E-A2D7-9F4232883192}" srcOrd="10" destOrd="0" presId="urn:microsoft.com/office/officeart/2005/8/layout/radial6"/>
    <dgm:cxn modelId="{9B4316E7-8F89-42CE-8CA3-3EC6F3ADEE75}" type="presParOf" srcId="{AABC9EB9-FAC8-4AE7-B804-3237F06AB32B}" destId="{85DFAE85-29A0-4786-9866-7BCF606A0883}" srcOrd="11" destOrd="0" presId="urn:microsoft.com/office/officeart/2005/8/layout/radial6"/>
    <dgm:cxn modelId="{F5FBF3D7-5422-440F-B5DB-2C9025462E63}" type="presParOf" srcId="{AABC9EB9-FAC8-4AE7-B804-3237F06AB32B}" destId="{AA3E733B-280F-49F9-916A-18D1F84F24FC}" srcOrd="12" destOrd="0" presId="urn:microsoft.com/office/officeart/2005/8/layout/radial6"/>
    <dgm:cxn modelId="{B4F7049F-6D89-48CE-BEF3-9978AB87A6DC}" type="presParOf" srcId="{AABC9EB9-FAC8-4AE7-B804-3237F06AB32B}" destId="{B2EAF3D9-155B-4DF2-9D2D-64FA59B5EECF}" srcOrd="13" destOrd="0" presId="urn:microsoft.com/office/officeart/2005/8/layout/radial6"/>
    <dgm:cxn modelId="{0CD058B1-8620-41B8-9B2E-4636FC8ECBF1}" type="presParOf" srcId="{AABC9EB9-FAC8-4AE7-B804-3237F06AB32B}" destId="{315AA681-F0EC-4E77-914E-953521D66E1D}" srcOrd="14" destOrd="0" presId="urn:microsoft.com/office/officeart/2005/8/layout/radial6"/>
    <dgm:cxn modelId="{BD678E67-409E-493B-91A0-9DFA8382E406}" type="presParOf" srcId="{AABC9EB9-FAC8-4AE7-B804-3237F06AB32B}" destId="{239E45D9-087C-4021-A6BD-B43612A9872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8A02F-B267-4A77-B8C7-A0F5D901B36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28CA78-0EC2-4A07-8C53-0AD9FBC8E874}">
      <dgm:prSet phldrT="[Text]" custT="1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SET CLEAR</a:t>
          </a:r>
        </a:p>
        <a:p>
          <a:r>
            <a:rPr lang="en-GB" sz="1200" dirty="0">
              <a:latin typeface="Montserrat" panose="00000500000000000000" pitchFamily="2" charset="0"/>
            </a:rPr>
            <a:t>OBJECTIVES</a:t>
          </a:r>
          <a:endParaRPr lang="en-GB" sz="900" dirty="0">
            <a:latin typeface="Montserrat" panose="00000500000000000000" pitchFamily="2" charset="0"/>
          </a:endParaRPr>
        </a:p>
      </dgm:t>
    </dgm:pt>
    <dgm:pt modelId="{B89F61BB-916F-4A77-83B0-1B178C49AF56}" type="par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61670962-CC56-464A-B34A-8D44DEC641FC}" type="sib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97F28039-01F3-4AA8-8D13-51F03AAFF3F0}">
      <dgm:prSet phldrT="[Text]" custT="1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IDENTIFY REPORT USAGE</a:t>
          </a:r>
        </a:p>
      </dgm:t>
    </dgm:pt>
    <dgm:pt modelId="{E809A298-05F7-4E2B-9B4C-DDD25E3CA110}" type="par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1F4EFF2-69B1-40F5-8A7D-FC6539402716}" type="sib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2CDDC248-0CA3-4B3F-A538-94291FBD3AED}">
      <dgm:prSet phldrT="[Text]" custT="1"/>
      <dgm:spPr>
        <a:solidFill>
          <a:srgbClr val="FFFFFF">
            <a:lumMod val="9500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COMPARE SOLUTION OPTIONS</a:t>
          </a:r>
        </a:p>
      </dgm:t>
    </dgm:pt>
    <dgm:pt modelId="{D370710E-2BA9-463C-94E1-23004C90727E}" type="par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01CC0C1-04F6-4B34-B933-8A6FDB7369F3}" type="sib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C9A70298-EAFC-4F5B-B938-51F69D3A3034}" type="pres">
      <dgm:prSet presAssocID="{B5E8A02F-B267-4A77-B8C7-A0F5D901B3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70FDC1A-2E4C-44F5-BF85-92A5A339319C}" type="pres">
      <dgm:prSet presAssocID="{2CDDC248-0CA3-4B3F-A538-94291FBD3AED}" presName="Accent3" presStyleCnt="0"/>
      <dgm:spPr/>
    </dgm:pt>
    <dgm:pt modelId="{6356713E-5232-48AF-BCA3-FFBA61BCA4A1}" type="pres">
      <dgm:prSet presAssocID="{2CDDC248-0CA3-4B3F-A538-94291FBD3AED}" presName="Accent" presStyleLbl="node1" presStyleIdx="0" presStyleCnt="3"/>
      <dgm:spPr>
        <a:noFill/>
      </dgm:spPr>
    </dgm:pt>
    <dgm:pt modelId="{2449729E-0E7C-4D02-B390-74BFD4373A09}" type="pres">
      <dgm:prSet presAssocID="{2CDDC248-0CA3-4B3F-A538-94291FBD3AED}" presName="ParentBackground3" presStyleCnt="0"/>
      <dgm:spPr/>
    </dgm:pt>
    <dgm:pt modelId="{EAF8C5EC-A1F3-424E-BB69-1FF82C14C2F1}" type="pres">
      <dgm:prSet presAssocID="{2CDDC248-0CA3-4B3F-A538-94291FBD3AED}" presName="ParentBackground" presStyleLbl="fgAcc1" presStyleIdx="0" presStyleCnt="3" custScaleX="146410" custScaleY="146410" custLinFactNeighborX="47726" custLinFactNeighborY="-10"/>
      <dgm:spPr>
        <a:xfrm>
          <a:off x="3026744" y="486501"/>
          <a:ext cx="1105501" cy="1105383"/>
        </a:xfrm>
        <a:prstGeom prst="ellipse">
          <a:avLst/>
        </a:prstGeom>
      </dgm:spPr>
    </dgm:pt>
    <dgm:pt modelId="{CE75D8E0-F52F-4924-AADE-67F94B665BA7}" type="pres">
      <dgm:prSet presAssocID="{2CDDC248-0CA3-4B3F-A538-94291FBD3AE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5DCBCC-71F5-4F01-B0F0-331888750F34}" type="pres">
      <dgm:prSet presAssocID="{97F28039-01F3-4AA8-8D13-51F03AAFF3F0}" presName="Accent2" presStyleCnt="0"/>
      <dgm:spPr/>
    </dgm:pt>
    <dgm:pt modelId="{DC5DED48-1508-48FF-8B87-CBF47FFABE6E}" type="pres">
      <dgm:prSet presAssocID="{97F28039-01F3-4AA8-8D13-51F03AAFF3F0}" presName="Accent" presStyleLbl="node1" presStyleIdx="1" presStyleCnt="3" custLinFactNeighborX="19060" custLinFactNeighborY="-112"/>
      <dgm:spPr>
        <a:solidFill>
          <a:srgbClr val="002060"/>
        </a:solidFill>
        <a:ln>
          <a:solidFill>
            <a:srgbClr val="002060"/>
          </a:solidFill>
        </a:ln>
      </dgm:spPr>
    </dgm:pt>
    <dgm:pt modelId="{8862CD05-E035-425C-A027-A5BE07804BCF}" type="pres">
      <dgm:prSet presAssocID="{97F28039-01F3-4AA8-8D13-51F03AAFF3F0}" presName="ParentBackground2" presStyleCnt="0"/>
      <dgm:spPr/>
    </dgm:pt>
    <dgm:pt modelId="{EC122F83-1757-4D9D-8DB7-66412253EF9F}" type="pres">
      <dgm:prSet presAssocID="{97F28039-01F3-4AA8-8D13-51F03AAFF3F0}" presName="ParentBackground" presStyleLbl="fgAcc1" presStyleIdx="1" presStyleCnt="3" custScaleX="146410" custScaleY="146410" custLinFactNeighborX="-739" custLinFactNeighborY="-10"/>
      <dgm:spPr/>
    </dgm:pt>
    <dgm:pt modelId="{A028FC4B-AE97-4430-8334-01055FC3BBE0}" type="pres">
      <dgm:prSet presAssocID="{97F28039-01F3-4AA8-8D13-51F03AAFF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2FE36F7-55A1-499D-963C-43FB4C0A2C74}" type="pres">
      <dgm:prSet presAssocID="{5B28CA78-0EC2-4A07-8C53-0AD9FBC8E874}" presName="Accent1" presStyleCnt="0"/>
      <dgm:spPr/>
    </dgm:pt>
    <dgm:pt modelId="{D7EF0A8A-C971-4BE2-B289-2F32ED805F1E}" type="pres">
      <dgm:prSet presAssocID="{5B28CA78-0EC2-4A07-8C53-0AD9FBC8E874}" presName="Accent" presStyleLbl="node1" presStyleIdx="2" presStyleCnt="3" custLinFactNeighborX="-17661" custLinFactNeighborY="0"/>
      <dgm:spPr>
        <a:solidFill>
          <a:srgbClr val="002060"/>
        </a:solidFill>
        <a:ln>
          <a:solidFill>
            <a:srgbClr val="002060"/>
          </a:solidFill>
        </a:ln>
      </dgm:spPr>
    </dgm:pt>
    <dgm:pt modelId="{03F18FEC-537F-4946-B169-3E03638028D8}" type="pres">
      <dgm:prSet presAssocID="{5B28CA78-0EC2-4A07-8C53-0AD9FBC8E874}" presName="ParentBackground1" presStyleCnt="0"/>
      <dgm:spPr/>
    </dgm:pt>
    <dgm:pt modelId="{000D167D-857E-403D-B3BB-6FD292F562C5}" type="pres">
      <dgm:prSet presAssocID="{5B28CA78-0EC2-4A07-8C53-0AD9FBC8E874}" presName="ParentBackground" presStyleLbl="fgAcc1" presStyleIdx="2" presStyleCnt="3" custScaleX="146410" custScaleY="146410" custLinFactNeighborX="-58598" custLinFactNeighborY="-491"/>
      <dgm:spPr/>
    </dgm:pt>
    <dgm:pt modelId="{E023961F-3AEB-441F-8950-18770ABA34A1}" type="pres">
      <dgm:prSet presAssocID="{5B28CA78-0EC2-4A07-8C53-0AD9FBC8E87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3CA00F-D40D-4626-93AC-43E2A446B003}" type="presOf" srcId="{B5E8A02F-B267-4A77-B8C7-A0F5D901B365}" destId="{C9A70298-EAFC-4F5B-B938-51F69D3A3034}" srcOrd="0" destOrd="0" presId="urn:microsoft.com/office/officeart/2011/layout/CircleProcess"/>
    <dgm:cxn modelId="{4DCD0166-4578-4927-B13B-5A8F1333EDDD}" type="presOf" srcId="{5B28CA78-0EC2-4A07-8C53-0AD9FBC8E874}" destId="{E023961F-3AEB-441F-8950-18770ABA34A1}" srcOrd="1" destOrd="0" presId="urn:microsoft.com/office/officeart/2011/layout/CircleProcess"/>
    <dgm:cxn modelId="{2B4F7251-BB29-4DBD-A368-012157B09992}" type="presOf" srcId="{2CDDC248-0CA3-4B3F-A538-94291FBD3AED}" destId="{EAF8C5EC-A1F3-424E-BB69-1FF82C14C2F1}" srcOrd="0" destOrd="0" presId="urn:microsoft.com/office/officeart/2011/layout/CircleProcess"/>
    <dgm:cxn modelId="{080A0E7D-800F-4895-82D4-380DCB2F4C78}" type="presOf" srcId="{97F28039-01F3-4AA8-8D13-51F03AAFF3F0}" destId="{EC122F83-1757-4D9D-8DB7-66412253EF9F}" srcOrd="0" destOrd="0" presId="urn:microsoft.com/office/officeart/2011/layout/CircleProcess"/>
    <dgm:cxn modelId="{8BB8CDA8-5207-4A61-94F7-E6F571F65633}" srcId="{B5E8A02F-B267-4A77-B8C7-A0F5D901B365}" destId="{97F28039-01F3-4AA8-8D13-51F03AAFF3F0}" srcOrd="1" destOrd="0" parTransId="{E809A298-05F7-4E2B-9B4C-DDD25E3CA110}" sibTransId="{31F4EFF2-69B1-40F5-8A7D-FC6539402716}"/>
    <dgm:cxn modelId="{C2390DAA-260E-4D98-B9BF-53F094F50107}" type="presOf" srcId="{5B28CA78-0EC2-4A07-8C53-0AD9FBC8E874}" destId="{000D167D-857E-403D-B3BB-6FD292F562C5}" srcOrd="0" destOrd="0" presId="urn:microsoft.com/office/officeart/2011/layout/CircleProcess"/>
    <dgm:cxn modelId="{E70299DA-98EB-47B4-B0D1-428B61A54C74}" srcId="{B5E8A02F-B267-4A77-B8C7-A0F5D901B365}" destId="{5B28CA78-0EC2-4A07-8C53-0AD9FBC8E874}" srcOrd="0" destOrd="0" parTransId="{B89F61BB-916F-4A77-83B0-1B178C49AF56}" sibTransId="{61670962-CC56-464A-B34A-8D44DEC641FC}"/>
    <dgm:cxn modelId="{67491BE5-2506-4394-9B70-ABC66922FBC0}" srcId="{B5E8A02F-B267-4A77-B8C7-A0F5D901B365}" destId="{2CDDC248-0CA3-4B3F-A538-94291FBD3AED}" srcOrd="2" destOrd="0" parTransId="{D370710E-2BA9-463C-94E1-23004C90727E}" sibTransId="{301CC0C1-04F6-4B34-B933-8A6FDB7369F3}"/>
    <dgm:cxn modelId="{06F28FE8-B4DC-4128-87AB-4200DA8C149D}" type="presOf" srcId="{2CDDC248-0CA3-4B3F-A538-94291FBD3AED}" destId="{CE75D8E0-F52F-4924-AADE-67F94B665BA7}" srcOrd="1" destOrd="0" presId="urn:microsoft.com/office/officeart/2011/layout/CircleProcess"/>
    <dgm:cxn modelId="{C9F2E4FC-B390-4A0A-9399-2F577C31F2CB}" type="presOf" srcId="{97F28039-01F3-4AA8-8D13-51F03AAFF3F0}" destId="{A028FC4B-AE97-4430-8334-01055FC3BBE0}" srcOrd="1" destOrd="0" presId="urn:microsoft.com/office/officeart/2011/layout/CircleProcess"/>
    <dgm:cxn modelId="{EA35300A-7C89-45B7-B7F7-2B3EA0387A5F}" type="presParOf" srcId="{C9A70298-EAFC-4F5B-B938-51F69D3A3034}" destId="{470FDC1A-2E4C-44F5-BF85-92A5A339319C}" srcOrd="0" destOrd="0" presId="urn:microsoft.com/office/officeart/2011/layout/CircleProcess"/>
    <dgm:cxn modelId="{27B2E620-1943-4862-A892-C611F4A16CAC}" type="presParOf" srcId="{470FDC1A-2E4C-44F5-BF85-92A5A339319C}" destId="{6356713E-5232-48AF-BCA3-FFBA61BCA4A1}" srcOrd="0" destOrd="0" presId="urn:microsoft.com/office/officeart/2011/layout/CircleProcess"/>
    <dgm:cxn modelId="{D4C684DE-9BB2-4CBE-B8BA-9D39A4521497}" type="presParOf" srcId="{C9A70298-EAFC-4F5B-B938-51F69D3A3034}" destId="{2449729E-0E7C-4D02-B390-74BFD4373A09}" srcOrd="1" destOrd="0" presId="urn:microsoft.com/office/officeart/2011/layout/CircleProcess"/>
    <dgm:cxn modelId="{FC9E14A4-1A4F-4F1E-B431-66202E267597}" type="presParOf" srcId="{2449729E-0E7C-4D02-B390-74BFD4373A09}" destId="{EAF8C5EC-A1F3-424E-BB69-1FF82C14C2F1}" srcOrd="0" destOrd="0" presId="urn:microsoft.com/office/officeart/2011/layout/CircleProcess"/>
    <dgm:cxn modelId="{3DCA9609-08E4-4678-9CAC-1FC084A8AAF6}" type="presParOf" srcId="{C9A70298-EAFC-4F5B-B938-51F69D3A3034}" destId="{CE75D8E0-F52F-4924-AADE-67F94B665BA7}" srcOrd="2" destOrd="0" presId="urn:microsoft.com/office/officeart/2011/layout/CircleProcess"/>
    <dgm:cxn modelId="{47953D73-7EF4-4964-9D06-2EF14370282B}" type="presParOf" srcId="{C9A70298-EAFC-4F5B-B938-51F69D3A3034}" destId="{DD5DCBCC-71F5-4F01-B0F0-331888750F34}" srcOrd="3" destOrd="0" presId="urn:microsoft.com/office/officeart/2011/layout/CircleProcess"/>
    <dgm:cxn modelId="{A70AEA14-AFC2-4927-821C-913CD0D71156}" type="presParOf" srcId="{DD5DCBCC-71F5-4F01-B0F0-331888750F34}" destId="{DC5DED48-1508-48FF-8B87-CBF47FFABE6E}" srcOrd="0" destOrd="0" presId="urn:microsoft.com/office/officeart/2011/layout/CircleProcess"/>
    <dgm:cxn modelId="{F91E78E0-7E0C-4ECE-91DE-399027A66CBA}" type="presParOf" srcId="{C9A70298-EAFC-4F5B-B938-51F69D3A3034}" destId="{8862CD05-E035-425C-A027-A5BE07804BCF}" srcOrd="4" destOrd="0" presId="urn:microsoft.com/office/officeart/2011/layout/CircleProcess"/>
    <dgm:cxn modelId="{11CA8528-B14C-4C13-BEC2-0D6B30ED064E}" type="presParOf" srcId="{8862CD05-E035-425C-A027-A5BE07804BCF}" destId="{EC122F83-1757-4D9D-8DB7-66412253EF9F}" srcOrd="0" destOrd="0" presId="urn:microsoft.com/office/officeart/2011/layout/CircleProcess"/>
    <dgm:cxn modelId="{DD41927A-97CC-4830-B473-DC38E720F604}" type="presParOf" srcId="{C9A70298-EAFC-4F5B-B938-51F69D3A3034}" destId="{A028FC4B-AE97-4430-8334-01055FC3BBE0}" srcOrd="5" destOrd="0" presId="urn:microsoft.com/office/officeart/2011/layout/CircleProcess"/>
    <dgm:cxn modelId="{1BCC49F6-1E3B-467F-8138-765E6809EBE5}" type="presParOf" srcId="{C9A70298-EAFC-4F5B-B938-51F69D3A3034}" destId="{52FE36F7-55A1-499D-963C-43FB4C0A2C74}" srcOrd="6" destOrd="0" presId="urn:microsoft.com/office/officeart/2011/layout/CircleProcess"/>
    <dgm:cxn modelId="{8584D17A-4981-43E5-B5F0-C6EE09473730}" type="presParOf" srcId="{52FE36F7-55A1-499D-963C-43FB4C0A2C74}" destId="{D7EF0A8A-C971-4BE2-B289-2F32ED805F1E}" srcOrd="0" destOrd="0" presId="urn:microsoft.com/office/officeart/2011/layout/CircleProcess"/>
    <dgm:cxn modelId="{E940BCA3-464D-4B3B-BB68-265E89E3A149}" type="presParOf" srcId="{C9A70298-EAFC-4F5B-B938-51F69D3A3034}" destId="{03F18FEC-537F-4946-B169-3E03638028D8}" srcOrd="7" destOrd="0" presId="urn:microsoft.com/office/officeart/2011/layout/CircleProcess"/>
    <dgm:cxn modelId="{74618476-EB78-44E4-97CF-94807E46BFB6}" type="presParOf" srcId="{03F18FEC-537F-4946-B169-3E03638028D8}" destId="{000D167D-857E-403D-B3BB-6FD292F562C5}" srcOrd="0" destOrd="0" presId="urn:microsoft.com/office/officeart/2011/layout/CircleProcess"/>
    <dgm:cxn modelId="{3E3A089D-F43C-4665-990F-753BE3C3A00E}" type="presParOf" srcId="{C9A70298-EAFC-4F5B-B938-51F69D3A3034}" destId="{E023961F-3AEB-441F-8950-18770ABA34A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E8A02F-B267-4A77-B8C7-A0F5D901B36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28CA78-0EC2-4A07-8C53-0AD9FBC8E874}">
      <dgm:prSet phldrT="[Text]" custT="1"/>
      <dgm:spPr>
        <a:solidFill>
          <a:schemeClr val="bg1">
            <a:lumMod val="9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DEFINE VARIABLES</a:t>
          </a:r>
        </a:p>
      </dgm:t>
    </dgm:pt>
    <dgm:pt modelId="{B89F61BB-916F-4A77-83B0-1B178C49AF56}" type="par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61670962-CC56-464A-B34A-8D44DEC641FC}" type="sibTrans" cxnId="{E70299DA-98EB-47B4-B0D1-428B61A54C74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97F28039-01F3-4AA8-8D13-51F03AAFF3F0}">
      <dgm:prSet phldrT="[Text]" custT="1"/>
      <dgm:spPr>
        <a:solidFill>
          <a:schemeClr val="bg1">
            <a:lumMod val="95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sz="1200" dirty="0">
              <a:latin typeface="Montserrat" panose="00000500000000000000" pitchFamily="2" charset="0"/>
            </a:rPr>
            <a:t>RUN TESTS</a:t>
          </a:r>
        </a:p>
      </dgm:t>
    </dgm:pt>
    <dgm:pt modelId="{E809A298-05F7-4E2B-9B4C-DDD25E3CA110}" type="par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1F4EFF2-69B1-40F5-8A7D-FC6539402716}" type="sibTrans" cxnId="{8BB8CDA8-5207-4A61-94F7-E6F571F65633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2CDDC248-0CA3-4B3F-A538-94291FBD3AED}">
      <dgm:prSet phldrT="[Text]" custT="1"/>
      <dgm:spPr>
        <a:solidFill>
          <a:srgbClr val="FFFFFF">
            <a:lumMod val="95000"/>
          </a:srgbClr>
        </a:solidFill>
        <a:ln w="25400" cap="flat" cmpd="sng" algn="ctr">
          <a:solidFill>
            <a:schemeClr val="accent1"/>
          </a:solidFill>
          <a:prstDash val="solid"/>
        </a:ln>
        <a:effectLst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ANALYSE RESULTS</a:t>
          </a:r>
        </a:p>
      </dgm:t>
    </dgm:pt>
    <dgm:pt modelId="{D370710E-2BA9-463C-94E1-23004C90727E}" type="par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301CC0C1-04F6-4B34-B933-8A6FDB7369F3}" type="sibTrans" cxnId="{67491BE5-2506-4394-9B70-ABC66922FBC0}">
      <dgm:prSet/>
      <dgm:spPr/>
      <dgm:t>
        <a:bodyPr/>
        <a:lstStyle/>
        <a:p>
          <a:endParaRPr lang="en-GB" sz="2000">
            <a:latin typeface="Montserrat" panose="00000500000000000000" pitchFamily="2" charset="0"/>
          </a:endParaRPr>
        </a:p>
      </dgm:t>
    </dgm:pt>
    <dgm:pt modelId="{C9A70298-EAFC-4F5B-B938-51F69D3A3034}" type="pres">
      <dgm:prSet presAssocID="{B5E8A02F-B267-4A77-B8C7-A0F5D901B3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70FDC1A-2E4C-44F5-BF85-92A5A339319C}" type="pres">
      <dgm:prSet presAssocID="{2CDDC248-0CA3-4B3F-A538-94291FBD3AED}" presName="Accent3" presStyleCnt="0"/>
      <dgm:spPr/>
    </dgm:pt>
    <dgm:pt modelId="{6356713E-5232-48AF-BCA3-FFBA61BCA4A1}" type="pres">
      <dgm:prSet presAssocID="{2CDDC248-0CA3-4B3F-A538-94291FBD3AED}" presName="Accent" presStyleLbl="node1" presStyleIdx="0" presStyleCnt="3"/>
      <dgm:spPr>
        <a:noFill/>
      </dgm:spPr>
    </dgm:pt>
    <dgm:pt modelId="{2449729E-0E7C-4D02-B390-74BFD4373A09}" type="pres">
      <dgm:prSet presAssocID="{2CDDC248-0CA3-4B3F-A538-94291FBD3AED}" presName="ParentBackground3" presStyleCnt="0"/>
      <dgm:spPr/>
    </dgm:pt>
    <dgm:pt modelId="{EAF8C5EC-A1F3-424E-BB69-1FF82C14C2F1}" type="pres">
      <dgm:prSet presAssocID="{2CDDC248-0CA3-4B3F-A538-94291FBD3AED}" presName="ParentBackground" presStyleLbl="fgAcc1" presStyleIdx="0" presStyleCnt="3" custScaleX="146410" custScaleY="146410" custLinFactNeighborX="47726" custLinFactNeighborY="-10"/>
      <dgm:spPr>
        <a:xfrm>
          <a:off x="3026744" y="486501"/>
          <a:ext cx="1105501" cy="1105383"/>
        </a:xfrm>
        <a:prstGeom prst="ellipse">
          <a:avLst/>
        </a:prstGeom>
      </dgm:spPr>
    </dgm:pt>
    <dgm:pt modelId="{CE75D8E0-F52F-4924-AADE-67F94B665BA7}" type="pres">
      <dgm:prSet presAssocID="{2CDDC248-0CA3-4B3F-A538-94291FBD3AE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D5DCBCC-71F5-4F01-B0F0-331888750F34}" type="pres">
      <dgm:prSet presAssocID="{97F28039-01F3-4AA8-8D13-51F03AAFF3F0}" presName="Accent2" presStyleCnt="0"/>
      <dgm:spPr/>
    </dgm:pt>
    <dgm:pt modelId="{DC5DED48-1508-48FF-8B87-CBF47FFABE6E}" type="pres">
      <dgm:prSet presAssocID="{97F28039-01F3-4AA8-8D13-51F03AAFF3F0}" presName="Accent" presStyleLbl="node1" presStyleIdx="1" presStyleCnt="3" custLinFactNeighborX="19060" custLinFactNeighborY="-112"/>
      <dgm:spPr>
        <a:solidFill>
          <a:srgbClr val="92D050"/>
        </a:solidFill>
        <a:ln>
          <a:solidFill>
            <a:schemeClr val="accent1"/>
          </a:solidFill>
        </a:ln>
      </dgm:spPr>
    </dgm:pt>
    <dgm:pt modelId="{8862CD05-E035-425C-A027-A5BE07804BCF}" type="pres">
      <dgm:prSet presAssocID="{97F28039-01F3-4AA8-8D13-51F03AAFF3F0}" presName="ParentBackground2" presStyleCnt="0"/>
      <dgm:spPr/>
    </dgm:pt>
    <dgm:pt modelId="{EC122F83-1757-4D9D-8DB7-66412253EF9F}" type="pres">
      <dgm:prSet presAssocID="{97F28039-01F3-4AA8-8D13-51F03AAFF3F0}" presName="ParentBackground" presStyleLbl="fgAcc1" presStyleIdx="1" presStyleCnt="3" custScaleX="146410" custScaleY="146410" custLinFactNeighborX="-739" custLinFactNeighborY="-10"/>
      <dgm:spPr/>
    </dgm:pt>
    <dgm:pt modelId="{A028FC4B-AE97-4430-8334-01055FC3BBE0}" type="pres">
      <dgm:prSet presAssocID="{97F28039-01F3-4AA8-8D13-51F03AAFF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2FE36F7-55A1-499D-963C-43FB4C0A2C74}" type="pres">
      <dgm:prSet presAssocID="{5B28CA78-0EC2-4A07-8C53-0AD9FBC8E874}" presName="Accent1" presStyleCnt="0"/>
      <dgm:spPr/>
    </dgm:pt>
    <dgm:pt modelId="{D7EF0A8A-C971-4BE2-B289-2F32ED805F1E}" type="pres">
      <dgm:prSet presAssocID="{5B28CA78-0EC2-4A07-8C53-0AD9FBC8E874}" presName="Accent" presStyleLbl="node1" presStyleIdx="2" presStyleCnt="3" custLinFactNeighborX="-17661" custLinFactNeighborY="0"/>
      <dgm:spPr>
        <a:solidFill>
          <a:srgbClr val="92D050"/>
        </a:solidFill>
        <a:ln>
          <a:solidFill>
            <a:schemeClr val="accent1"/>
          </a:solidFill>
        </a:ln>
      </dgm:spPr>
    </dgm:pt>
    <dgm:pt modelId="{03F18FEC-537F-4946-B169-3E03638028D8}" type="pres">
      <dgm:prSet presAssocID="{5B28CA78-0EC2-4A07-8C53-0AD9FBC8E874}" presName="ParentBackground1" presStyleCnt="0"/>
      <dgm:spPr/>
    </dgm:pt>
    <dgm:pt modelId="{000D167D-857E-403D-B3BB-6FD292F562C5}" type="pres">
      <dgm:prSet presAssocID="{5B28CA78-0EC2-4A07-8C53-0AD9FBC8E874}" presName="ParentBackground" presStyleLbl="fgAcc1" presStyleIdx="2" presStyleCnt="3" custScaleX="146410" custScaleY="146410" custLinFactNeighborX="-58598" custLinFactNeighborY="-491"/>
      <dgm:spPr/>
    </dgm:pt>
    <dgm:pt modelId="{E023961F-3AEB-441F-8950-18770ABA34A1}" type="pres">
      <dgm:prSet presAssocID="{5B28CA78-0EC2-4A07-8C53-0AD9FBC8E87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F3CA00F-D40D-4626-93AC-43E2A446B003}" type="presOf" srcId="{B5E8A02F-B267-4A77-B8C7-A0F5D901B365}" destId="{C9A70298-EAFC-4F5B-B938-51F69D3A3034}" srcOrd="0" destOrd="0" presId="urn:microsoft.com/office/officeart/2011/layout/CircleProcess"/>
    <dgm:cxn modelId="{4DCD0166-4578-4927-B13B-5A8F1333EDDD}" type="presOf" srcId="{5B28CA78-0EC2-4A07-8C53-0AD9FBC8E874}" destId="{E023961F-3AEB-441F-8950-18770ABA34A1}" srcOrd="1" destOrd="0" presId="urn:microsoft.com/office/officeart/2011/layout/CircleProcess"/>
    <dgm:cxn modelId="{2B4F7251-BB29-4DBD-A368-012157B09992}" type="presOf" srcId="{2CDDC248-0CA3-4B3F-A538-94291FBD3AED}" destId="{EAF8C5EC-A1F3-424E-BB69-1FF82C14C2F1}" srcOrd="0" destOrd="0" presId="urn:microsoft.com/office/officeart/2011/layout/CircleProcess"/>
    <dgm:cxn modelId="{080A0E7D-800F-4895-82D4-380DCB2F4C78}" type="presOf" srcId="{97F28039-01F3-4AA8-8D13-51F03AAFF3F0}" destId="{EC122F83-1757-4D9D-8DB7-66412253EF9F}" srcOrd="0" destOrd="0" presId="urn:microsoft.com/office/officeart/2011/layout/CircleProcess"/>
    <dgm:cxn modelId="{8BB8CDA8-5207-4A61-94F7-E6F571F65633}" srcId="{B5E8A02F-B267-4A77-B8C7-A0F5D901B365}" destId="{97F28039-01F3-4AA8-8D13-51F03AAFF3F0}" srcOrd="1" destOrd="0" parTransId="{E809A298-05F7-4E2B-9B4C-DDD25E3CA110}" sibTransId="{31F4EFF2-69B1-40F5-8A7D-FC6539402716}"/>
    <dgm:cxn modelId="{C2390DAA-260E-4D98-B9BF-53F094F50107}" type="presOf" srcId="{5B28CA78-0EC2-4A07-8C53-0AD9FBC8E874}" destId="{000D167D-857E-403D-B3BB-6FD292F562C5}" srcOrd="0" destOrd="0" presId="urn:microsoft.com/office/officeart/2011/layout/CircleProcess"/>
    <dgm:cxn modelId="{E70299DA-98EB-47B4-B0D1-428B61A54C74}" srcId="{B5E8A02F-B267-4A77-B8C7-A0F5D901B365}" destId="{5B28CA78-0EC2-4A07-8C53-0AD9FBC8E874}" srcOrd="0" destOrd="0" parTransId="{B89F61BB-916F-4A77-83B0-1B178C49AF56}" sibTransId="{61670962-CC56-464A-B34A-8D44DEC641FC}"/>
    <dgm:cxn modelId="{67491BE5-2506-4394-9B70-ABC66922FBC0}" srcId="{B5E8A02F-B267-4A77-B8C7-A0F5D901B365}" destId="{2CDDC248-0CA3-4B3F-A538-94291FBD3AED}" srcOrd="2" destOrd="0" parTransId="{D370710E-2BA9-463C-94E1-23004C90727E}" sibTransId="{301CC0C1-04F6-4B34-B933-8A6FDB7369F3}"/>
    <dgm:cxn modelId="{06F28FE8-B4DC-4128-87AB-4200DA8C149D}" type="presOf" srcId="{2CDDC248-0CA3-4B3F-A538-94291FBD3AED}" destId="{CE75D8E0-F52F-4924-AADE-67F94B665BA7}" srcOrd="1" destOrd="0" presId="urn:microsoft.com/office/officeart/2011/layout/CircleProcess"/>
    <dgm:cxn modelId="{C9F2E4FC-B390-4A0A-9399-2F577C31F2CB}" type="presOf" srcId="{97F28039-01F3-4AA8-8D13-51F03AAFF3F0}" destId="{A028FC4B-AE97-4430-8334-01055FC3BBE0}" srcOrd="1" destOrd="0" presId="urn:microsoft.com/office/officeart/2011/layout/CircleProcess"/>
    <dgm:cxn modelId="{EA35300A-7C89-45B7-B7F7-2B3EA0387A5F}" type="presParOf" srcId="{C9A70298-EAFC-4F5B-B938-51F69D3A3034}" destId="{470FDC1A-2E4C-44F5-BF85-92A5A339319C}" srcOrd="0" destOrd="0" presId="urn:microsoft.com/office/officeart/2011/layout/CircleProcess"/>
    <dgm:cxn modelId="{27B2E620-1943-4862-A892-C611F4A16CAC}" type="presParOf" srcId="{470FDC1A-2E4C-44F5-BF85-92A5A339319C}" destId="{6356713E-5232-48AF-BCA3-FFBA61BCA4A1}" srcOrd="0" destOrd="0" presId="urn:microsoft.com/office/officeart/2011/layout/CircleProcess"/>
    <dgm:cxn modelId="{D4C684DE-9BB2-4CBE-B8BA-9D39A4521497}" type="presParOf" srcId="{C9A70298-EAFC-4F5B-B938-51F69D3A3034}" destId="{2449729E-0E7C-4D02-B390-74BFD4373A09}" srcOrd="1" destOrd="0" presId="urn:microsoft.com/office/officeart/2011/layout/CircleProcess"/>
    <dgm:cxn modelId="{FC9E14A4-1A4F-4F1E-B431-66202E267597}" type="presParOf" srcId="{2449729E-0E7C-4D02-B390-74BFD4373A09}" destId="{EAF8C5EC-A1F3-424E-BB69-1FF82C14C2F1}" srcOrd="0" destOrd="0" presId="urn:microsoft.com/office/officeart/2011/layout/CircleProcess"/>
    <dgm:cxn modelId="{3DCA9609-08E4-4678-9CAC-1FC084A8AAF6}" type="presParOf" srcId="{C9A70298-EAFC-4F5B-B938-51F69D3A3034}" destId="{CE75D8E0-F52F-4924-AADE-67F94B665BA7}" srcOrd="2" destOrd="0" presId="urn:microsoft.com/office/officeart/2011/layout/CircleProcess"/>
    <dgm:cxn modelId="{47953D73-7EF4-4964-9D06-2EF14370282B}" type="presParOf" srcId="{C9A70298-EAFC-4F5B-B938-51F69D3A3034}" destId="{DD5DCBCC-71F5-4F01-B0F0-331888750F34}" srcOrd="3" destOrd="0" presId="urn:microsoft.com/office/officeart/2011/layout/CircleProcess"/>
    <dgm:cxn modelId="{A70AEA14-AFC2-4927-821C-913CD0D71156}" type="presParOf" srcId="{DD5DCBCC-71F5-4F01-B0F0-331888750F34}" destId="{DC5DED48-1508-48FF-8B87-CBF47FFABE6E}" srcOrd="0" destOrd="0" presId="urn:microsoft.com/office/officeart/2011/layout/CircleProcess"/>
    <dgm:cxn modelId="{F91E78E0-7E0C-4ECE-91DE-399027A66CBA}" type="presParOf" srcId="{C9A70298-EAFC-4F5B-B938-51F69D3A3034}" destId="{8862CD05-E035-425C-A027-A5BE07804BCF}" srcOrd="4" destOrd="0" presId="urn:microsoft.com/office/officeart/2011/layout/CircleProcess"/>
    <dgm:cxn modelId="{11CA8528-B14C-4C13-BEC2-0D6B30ED064E}" type="presParOf" srcId="{8862CD05-E035-425C-A027-A5BE07804BCF}" destId="{EC122F83-1757-4D9D-8DB7-66412253EF9F}" srcOrd="0" destOrd="0" presId="urn:microsoft.com/office/officeart/2011/layout/CircleProcess"/>
    <dgm:cxn modelId="{DD41927A-97CC-4830-B473-DC38E720F604}" type="presParOf" srcId="{C9A70298-EAFC-4F5B-B938-51F69D3A3034}" destId="{A028FC4B-AE97-4430-8334-01055FC3BBE0}" srcOrd="5" destOrd="0" presId="urn:microsoft.com/office/officeart/2011/layout/CircleProcess"/>
    <dgm:cxn modelId="{1BCC49F6-1E3B-467F-8138-765E6809EBE5}" type="presParOf" srcId="{C9A70298-EAFC-4F5B-B938-51F69D3A3034}" destId="{52FE36F7-55A1-499D-963C-43FB4C0A2C74}" srcOrd="6" destOrd="0" presId="urn:microsoft.com/office/officeart/2011/layout/CircleProcess"/>
    <dgm:cxn modelId="{8584D17A-4981-43E5-B5F0-C6EE09473730}" type="presParOf" srcId="{52FE36F7-55A1-499D-963C-43FB4C0A2C74}" destId="{D7EF0A8A-C971-4BE2-B289-2F32ED805F1E}" srcOrd="0" destOrd="0" presId="urn:microsoft.com/office/officeart/2011/layout/CircleProcess"/>
    <dgm:cxn modelId="{E940BCA3-464D-4B3B-BB68-265E89E3A149}" type="presParOf" srcId="{C9A70298-EAFC-4F5B-B938-51F69D3A3034}" destId="{03F18FEC-537F-4946-B169-3E03638028D8}" srcOrd="7" destOrd="0" presId="urn:microsoft.com/office/officeart/2011/layout/CircleProcess"/>
    <dgm:cxn modelId="{74618476-EB78-44E4-97CF-94807E46BFB6}" type="presParOf" srcId="{03F18FEC-537F-4946-B169-3E03638028D8}" destId="{000D167D-857E-403D-B3BB-6FD292F562C5}" srcOrd="0" destOrd="0" presId="urn:microsoft.com/office/officeart/2011/layout/CircleProcess"/>
    <dgm:cxn modelId="{3E3A089D-F43C-4665-990F-753BE3C3A00E}" type="presParOf" srcId="{C9A70298-EAFC-4F5B-B938-51F69D3A3034}" destId="{E023961F-3AEB-441F-8950-18770ABA34A1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E45D9-087C-4021-A6BD-B43612A9872C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11880000"/>
            <a:gd name="adj2" fmla="val 1620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E733B-280F-49F9-916A-18D1F84F24FC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7560000"/>
            <a:gd name="adj2" fmla="val 1188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99742-6479-4873-A313-6C0BD314E143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3240000"/>
            <a:gd name="adj2" fmla="val 756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1AA1D-5CC6-43FC-8299-841F58CDC2A3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20520000"/>
            <a:gd name="adj2" fmla="val 324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F973C-9D7C-495F-A5BD-DD284055296B}">
      <dsp:nvSpPr>
        <dsp:cNvPr id="0" name=""/>
        <dsp:cNvSpPr/>
      </dsp:nvSpPr>
      <dsp:spPr>
        <a:xfrm>
          <a:off x="1480618" y="497344"/>
          <a:ext cx="3231742" cy="3231742"/>
        </a:xfrm>
        <a:prstGeom prst="blockArc">
          <a:avLst>
            <a:gd name="adj1" fmla="val 16200000"/>
            <a:gd name="adj2" fmla="val 20520000"/>
            <a:gd name="adj3" fmla="val 4640"/>
          </a:avLst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E114-A057-41A9-9051-23C80BB87FBE}">
      <dsp:nvSpPr>
        <dsp:cNvPr id="0" name=""/>
        <dsp:cNvSpPr/>
      </dsp:nvSpPr>
      <dsp:spPr>
        <a:xfrm>
          <a:off x="2244438" y="1350140"/>
          <a:ext cx="1704102" cy="1526151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latin typeface="Montserrat" panose="00000500000000000000" pitchFamily="2" charset="0"/>
            </a:rPr>
            <a:t>PERFORMANCE</a:t>
          </a:r>
        </a:p>
      </dsp:txBody>
      <dsp:txXfrm>
        <a:off x="2493998" y="1573640"/>
        <a:ext cx="1204982" cy="1079151"/>
      </dsp:txXfrm>
    </dsp:sp>
    <dsp:sp modelId="{23569638-27AE-47E8-BA24-E9EBCC6AD04E}">
      <dsp:nvSpPr>
        <dsp:cNvPr id="0" name=""/>
        <dsp:cNvSpPr/>
      </dsp:nvSpPr>
      <dsp:spPr>
        <a:xfrm>
          <a:off x="2468196" y="-72644"/>
          <a:ext cx="1256587" cy="121496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STRESS</a:t>
          </a:r>
        </a:p>
      </dsp:txBody>
      <dsp:txXfrm>
        <a:off x="2652219" y="105283"/>
        <a:ext cx="888541" cy="859106"/>
      </dsp:txXfrm>
    </dsp:sp>
    <dsp:sp modelId="{D22355F4-15A6-4CF8-B110-057E9DF31426}">
      <dsp:nvSpPr>
        <dsp:cNvPr id="0" name=""/>
        <dsp:cNvSpPr/>
      </dsp:nvSpPr>
      <dsp:spPr>
        <a:xfrm>
          <a:off x="3969324" y="1017989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FLOOD</a:t>
          </a:r>
        </a:p>
      </dsp:txBody>
      <dsp:txXfrm>
        <a:off x="4153347" y="1195916"/>
        <a:ext cx="888541" cy="859106"/>
      </dsp:txXfrm>
    </dsp:sp>
    <dsp:sp modelId="{432F66C3-999C-4FD1-BA68-7D6E5551D271}">
      <dsp:nvSpPr>
        <dsp:cNvPr id="0" name=""/>
        <dsp:cNvSpPr/>
      </dsp:nvSpPr>
      <dsp:spPr>
        <a:xfrm>
          <a:off x="3395944" y="2782671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SPIKE</a:t>
          </a:r>
        </a:p>
      </dsp:txBody>
      <dsp:txXfrm>
        <a:off x="3579967" y="2960598"/>
        <a:ext cx="888541" cy="859106"/>
      </dsp:txXfrm>
    </dsp:sp>
    <dsp:sp modelId="{5995E580-B0EC-489E-A2D7-9F4232883192}">
      <dsp:nvSpPr>
        <dsp:cNvPr id="0" name=""/>
        <dsp:cNvSpPr/>
      </dsp:nvSpPr>
      <dsp:spPr>
        <a:xfrm>
          <a:off x="1540448" y="2782671"/>
          <a:ext cx="1256587" cy="12149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latin typeface="Montserrat" panose="00000500000000000000" pitchFamily="2" charset="0"/>
            </a:rPr>
            <a:t>ENDURANCE</a:t>
          </a:r>
        </a:p>
      </dsp:txBody>
      <dsp:txXfrm>
        <a:off x="1724471" y="2960598"/>
        <a:ext cx="888541" cy="859106"/>
      </dsp:txXfrm>
    </dsp:sp>
    <dsp:sp modelId="{B2EAF3D9-155B-4DF2-9D2D-64FA59B5EECF}">
      <dsp:nvSpPr>
        <dsp:cNvPr id="0" name=""/>
        <dsp:cNvSpPr/>
      </dsp:nvSpPr>
      <dsp:spPr>
        <a:xfrm>
          <a:off x="967068" y="1017989"/>
          <a:ext cx="1256587" cy="1214960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Montserrat" panose="00000500000000000000" pitchFamily="2" charset="0"/>
            </a:rPr>
            <a:t>LOAD</a:t>
          </a:r>
        </a:p>
      </dsp:txBody>
      <dsp:txXfrm>
        <a:off x="1151091" y="1195916"/>
        <a:ext cx="888541" cy="859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6713E-5232-48AF-BCA3-FFBA61BCA4A1}">
      <dsp:nvSpPr>
        <dsp:cNvPr id="0" name=""/>
        <dsp:cNvSpPr/>
      </dsp:nvSpPr>
      <dsp:spPr>
        <a:xfrm>
          <a:off x="3527451" y="450137"/>
          <a:ext cx="1177892" cy="1178110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C5EC-A1F3-424E-BB69-1FF82C14C2F1}">
      <dsp:nvSpPr>
        <dsp:cNvPr id="0" name=""/>
        <dsp:cNvSpPr/>
      </dsp:nvSpPr>
      <dsp:spPr>
        <a:xfrm>
          <a:off x="3836212" y="234153"/>
          <a:ext cx="1610031" cy="1609860"/>
        </a:xfrm>
        <a:prstGeom prst="ellipse">
          <a:avLst/>
        </a:prstGeom>
        <a:solidFill>
          <a:srgbClr val="FFFFFF">
            <a:lumMod val="95000"/>
          </a:srgb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COMPARE SOLUTION OPTIONS</a:t>
          </a:r>
        </a:p>
      </dsp:txBody>
      <dsp:txXfrm>
        <a:off x="4066377" y="464176"/>
        <a:ext cx="1149701" cy="1149813"/>
      </dsp:txXfrm>
    </dsp:sp>
    <dsp:sp modelId="{DC5DED48-1508-48FF-8B87-CBF47FFABE6E}">
      <dsp:nvSpPr>
        <dsp:cNvPr id="0" name=""/>
        <dsp:cNvSpPr/>
      </dsp:nvSpPr>
      <dsp:spPr>
        <a:xfrm rot="2700000">
          <a:off x="2628219" y="449695"/>
          <a:ext cx="1175055" cy="1175055"/>
        </a:xfrm>
        <a:prstGeom prst="teardrop">
          <a:avLst>
            <a:gd name="adj" fmla="val 100000"/>
          </a:avLst>
        </a:prstGeom>
        <a:solidFill>
          <a:srgbClr val="00206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22F83-1757-4D9D-8DB7-66412253EF9F}">
      <dsp:nvSpPr>
        <dsp:cNvPr id="0" name=""/>
        <dsp:cNvSpPr/>
      </dsp:nvSpPr>
      <dsp:spPr>
        <a:xfrm>
          <a:off x="2085869" y="234153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IDENTIFY REPORT USAGE</a:t>
          </a:r>
        </a:p>
      </dsp:txBody>
      <dsp:txXfrm>
        <a:off x="2316034" y="464176"/>
        <a:ext cx="1149701" cy="1149813"/>
      </dsp:txXfrm>
    </dsp:sp>
    <dsp:sp modelId="{D7EF0A8A-C971-4BE2-B289-2F32ED805F1E}">
      <dsp:nvSpPr>
        <dsp:cNvPr id="0" name=""/>
        <dsp:cNvSpPr/>
      </dsp:nvSpPr>
      <dsp:spPr>
        <a:xfrm rot="2700000">
          <a:off x="800611" y="451562"/>
          <a:ext cx="1175055" cy="1175055"/>
        </a:xfrm>
        <a:prstGeom prst="teardrop">
          <a:avLst>
            <a:gd name="adj" fmla="val 100000"/>
          </a:avLst>
        </a:prstGeom>
        <a:solidFill>
          <a:srgbClr val="00206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D167D-857E-403D-B3BB-6FD292F562C5}">
      <dsp:nvSpPr>
        <dsp:cNvPr id="0" name=""/>
        <dsp:cNvSpPr/>
      </dsp:nvSpPr>
      <dsp:spPr>
        <a:xfrm>
          <a:off x="232223" y="228864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SET CLEAR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OBJECTIVES</a:t>
          </a:r>
          <a:endParaRPr lang="en-GB" sz="900" kern="1200" dirty="0">
            <a:latin typeface="Montserrat" panose="00000500000000000000" pitchFamily="2" charset="0"/>
          </a:endParaRPr>
        </a:p>
      </dsp:txBody>
      <dsp:txXfrm>
        <a:off x="462388" y="458887"/>
        <a:ext cx="1149701" cy="1149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6713E-5232-48AF-BCA3-FFBA61BCA4A1}">
      <dsp:nvSpPr>
        <dsp:cNvPr id="0" name=""/>
        <dsp:cNvSpPr/>
      </dsp:nvSpPr>
      <dsp:spPr>
        <a:xfrm>
          <a:off x="3527451" y="450137"/>
          <a:ext cx="1177892" cy="1178110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C5EC-A1F3-424E-BB69-1FF82C14C2F1}">
      <dsp:nvSpPr>
        <dsp:cNvPr id="0" name=""/>
        <dsp:cNvSpPr/>
      </dsp:nvSpPr>
      <dsp:spPr>
        <a:xfrm>
          <a:off x="3836212" y="234153"/>
          <a:ext cx="1610031" cy="1609860"/>
        </a:xfrm>
        <a:prstGeom prst="ellipse">
          <a:avLst/>
        </a:prstGeom>
        <a:solidFill>
          <a:srgbClr val="FFFFFF">
            <a:lumMod val="95000"/>
          </a:srgb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rgbClr val="666666">
                  <a:hueOff val="0"/>
                  <a:satOff val="0"/>
                  <a:lumOff val="0"/>
                  <a:alphaOff val="0"/>
                </a:srgbClr>
              </a:solidFill>
              <a:latin typeface="Montserrat" panose="00000500000000000000" pitchFamily="2" charset="0"/>
              <a:ea typeface="+mn-ea"/>
              <a:cs typeface="+mn-cs"/>
            </a:rPr>
            <a:t>ANALYSE RESULTS</a:t>
          </a:r>
        </a:p>
      </dsp:txBody>
      <dsp:txXfrm>
        <a:off x="4066377" y="464176"/>
        <a:ext cx="1149701" cy="1149813"/>
      </dsp:txXfrm>
    </dsp:sp>
    <dsp:sp modelId="{DC5DED48-1508-48FF-8B87-CBF47FFABE6E}">
      <dsp:nvSpPr>
        <dsp:cNvPr id="0" name=""/>
        <dsp:cNvSpPr/>
      </dsp:nvSpPr>
      <dsp:spPr>
        <a:xfrm rot="2700000">
          <a:off x="2628219" y="449695"/>
          <a:ext cx="1175055" cy="1175055"/>
        </a:xfrm>
        <a:prstGeom prst="teardrop">
          <a:avLst>
            <a:gd name="adj" fmla="val 100000"/>
          </a:avLst>
        </a:prstGeom>
        <a:solidFill>
          <a:srgbClr val="92D05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22F83-1757-4D9D-8DB7-66412253EF9F}">
      <dsp:nvSpPr>
        <dsp:cNvPr id="0" name=""/>
        <dsp:cNvSpPr/>
      </dsp:nvSpPr>
      <dsp:spPr>
        <a:xfrm>
          <a:off x="2085869" y="234153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RUN TESTS</a:t>
          </a:r>
        </a:p>
      </dsp:txBody>
      <dsp:txXfrm>
        <a:off x="2316034" y="464176"/>
        <a:ext cx="1149701" cy="1149813"/>
      </dsp:txXfrm>
    </dsp:sp>
    <dsp:sp modelId="{D7EF0A8A-C971-4BE2-B289-2F32ED805F1E}">
      <dsp:nvSpPr>
        <dsp:cNvPr id="0" name=""/>
        <dsp:cNvSpPr/>
      </dsp:nvSpPr>
      <dsp:spPr>
        <a:xfrm rot="2700000">
          <a:off x="800611" y="451562"/>
          <a:ext cx="1175055" cy="1175055"/>
        </a:xfrm>
        <a:prstGeom prst="teardrop">
          <a:avLst>
            <a:gd name="adj" fmla="val 100000"/>
          </a:avLst>
        </a:prstGeom>
        <a:solidFill>
          <a:srgbClr val="92D05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D167D-857E-403D-B3BB-6FD292F562C5}">
      <dsp:nvSpPr>
        <dsp:cNvPr id="0" name=""/>
        <dsp:cNvSpPr/>
      </dsp:nvSpPr>
      <dsp:spPr>
        <a:xfrm>
          <a:off x="232223" y="228864"/>
          <a:ext cx="1610031" cy="1609860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Montserrat" panose="00000500000000000000" pitchFamily="2" charset="0"/>
            </a:rPr>
            <a:t>DEFINE VARIABLES</a:t>
          </a:r>
        </a:p>
      </dsp:txBody>
      <dsp:txXfrm>
        <a:off x="462388" y="458887"/>
        <a:ext cx="1149701" cy="1149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3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6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1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46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15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880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9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19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0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How to use the tool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Realistic scenario – single report, Pro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Capacity testing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DirectLake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40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95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93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4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27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93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c97b11d8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c97b11d8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19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31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20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81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062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71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3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206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PowerBI-Tools-For-Capacitie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abric.microsoft.com/en-us/blog/fabric-capacities-everything-you-need-to-know-about-whats-new-and-whats-com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en-GB/blog/capacity-metrics-in-microsoft-fabric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845125" y="1017062"/>
            <a:ext cx="3848101" cy="12822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A LOAD OF THIS!</a:t>
            </a:r>
            <a:endParaRPr dirty="0"/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865AFCE6-EFE3-D132-0465-A5DB7F843C0C}"/>
              </a:ext>
            </a:extLst>
          </p:cNvPr>
          <p:cNvSpPr txBox="1">
            <a:spLocks/>
          </p:cNvSpPr>
          <p:nvPr/>
        </p:nvSpPr>
        <p:spPr>
          <a:xfrm>
            <a:off x="464126" y="3255643"/>
            <a:ext cx="4229100" cy="62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Matt Lakin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C7F4-D8FE-EB5B-73A1-E3534CB0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2" y="4023196"/>
            <a:ext cx="229273" cy="1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Linkedin - Free social media icons">
            <a:extLst>
              <a:ext uri="{FF2B5EF4-FFF2-40B4-BE49-F238E27FC236}">
                <a16:creationId xmlns:a16="http://schemas.microsoft.com/office/drawing/2014/main" id="{2B8DC125-2763-FCF0-CA6C-D74D31576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6" y="4272926"/>
            <a:ext cx="229273" cy="2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1B1DC73-1FB6-F5CF-CF47-2FFCB235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9" y="4550401"/>
            <a:ext cx="226050" cy="2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C46157-7606-51B1-4AFF-1F22D0A9C9C4}"/>
              </a:ext>
            </a:extLst>
          </p:cNvPr>
          <p:cNvSpPr txBox="1"/>
          <p:nvPr/>
        </p:nvSpPr>
        <p:spPr>
          <a:xfrm>
            <a:off x="735492" y="4509537"/>
            <a:ext cx="2347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mattdatalakin.com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8938-A697-663F-D832-39F4108482AA}"/>
              </a:ext>
            </a:extLst>
          </p:cNvPr>
          <p:cNvSpPr txBox="1"/>
          <p:nvPr/>
        </p:nvSpPr>
        <p:spPr>
          <a:xfrm>
            <a:off x="735492" y="3951295"/>
            <a:ext cx="1398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@</a:t>
            </a:r>
            <a:r>
              <a:rPr lang="en-US" b="1" dirty="0">
                <a:solidFill>
                  <a:schemeClr val="dk2"/>
                </a:solidFill>
                <a:latin typeface="Montserrat"/>
                <a:sym typeface="Montserrat"/>
              </a:rPr>
              <a:t>datalakin</a:t>
            </a:r>
            <a:endParaRPr lang="en-US" sz="4800" b="1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632F0-291B-124B-ED36-69AF12E6A165}"/>
              </a:ext>
            </a:extLst>
          </p:cNvPr>
          <p:cNvSpPr txBox="1"/>
          <p:nvPr/>
        </p:nvSpPr>
        <p:spPr>
          <a:xfrm>
            <a:off x="735491" y="4239491"/>
            <a:ext cx="1903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dk2"/>
                </a:solidFill>
                <a:latin typeface="Montserrat"/>
              </a:rPr>
              <a:t>in/mattlakin</a:t>
            </a:r>
          </a:p>
        </p:txBody>
      </p:sp>
      <p:sp>
        <p:nvSpPr>
          <p:cNvPr id="14" name="Google Shape;76;p14">
            <a:extLst>
              <a:ext uri="{FF2B5EF4-FFF2-40B4-BE49-F238E27FC236}">
                <a16:creationId xmlns:a16="http://schemas.microsoft.com/office/drawing/2014/main" id="{76FEE72E-D30D-9181-89F4-E2A311A31726}"/>
              </a:ext>
            </a:extLst>
          </p:cNvPr>
          <p:cNvSpPr txBox="1">
            <a:spLocks/>
          </p:cNvSpPr>
          <p:nvPr/>
        </p:nvSpPr>
        <p:spPr>
          <a:xfrm>
            <a:off x="4866409" y="1561957"/>
            <a:ext cx="3848101" cy="128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REALISTIC LOAD TESTING IN POWER BI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TESTING:</a:t>
            </a:r>
            <a:endParaRPr dirty="0"/>
          </a:p>
        </p:txBody>
      </p:sp>
      <p:sp>
        <p:nvSpPr>
          <p:cNvPr id="2" name="Google Shape;125;p19">
            <a:extLst>
              <a:ext uri="{FF2B5EF4-FFF2-40B4-BE49-F238E27FC236}">
                <a16:creationId xmlns:a16="http://schemas.microsoft.com/office/drawing/2014/main" id="{576B42DA-52A8-3E7C-B23E-0C4CD338CF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87" y="890676"/>
            <a:ext cx="5324100" cy="336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What it tests: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Front end report performance under varying load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“Realistic” report usage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-US" sz="1800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What it doesn’t: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Individual query / DAX performance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600" dirty="0"/>
              <a:t>Syntax, visual errors, access, security etc.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198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pic>
        <p:nvPicPr>
          <p:cNvPr id="5" name="Picture 4" descr="A video game of a bridge over a river">
            <a:extLst>
              <a:ext uri="{FF2B5EF4-FFF2-40B4-BE49-F238E27FC236}">
                <a16:creationId xmlns:a16="http://schemas.microsoft.com/office/drawing/2014/main" id="{96546FB2-3BBE-97CC-5FFC-08F3AB23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" y="1128479"/>
            <a:ext cx="6202681" cy="34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3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>
              <a:buNone/>
            </a:pPr>
            <a:endParaRPr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sp>
        <p:nvSpPr>
          <p:cNvPr id="6" name="Google Shape;312;p32">
            <a:extLst>
              <a:ext uri="{FF2B5EF4-FFF2-40B4-BE49-F238E27FC236}">
                <a16:creationId xmlns:a16="http://schemas.microsoft.com/office/drawing/2014/main" id="{E1BEA6D9-20F9-45AC-E83C-648D9862C40D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4130998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Users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↑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Concurrent usage ↑</a:t>
            </a:r>
            <a:endParaRPr lang="en-US" b="1" dirty="0">
              <a:solidFill>
                <a:schemeClr val="tx2">
                  <a:lumMod val="10000"/>
                </a:schemeClr>
              </a:solidFill>
              <a:latin typeface="Karla" pitchFamily="2" charset="0"/>
            </a:endParaRP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Data changes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Unreliable users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b="1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Production pain!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Buy in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Deployment, timeframes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Dependencies</a:t>
            </a:r>
          </a:p>
        </p:txBody>
      </p:sp>
      <p:pic>
        <p:nvPicPr>
          <p:cNvPr id="5122" name="Picture 2" descr="Why 'This Is Fine' Is the Meme This Year Deserves - The New York Times">
            <a:extLst>
              <a:ext uri="{FF2B5EF4-FFF2-40B4-BE49-F238E27FC236}">
                <a16:creationId xmlns:a16="http://schemas.microsoft.com/office/drawing/2014/main" id="{C69F567C-09E2-ACBF-7154-F6C0B3692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1" t="36"/>
          <a:stretch/>
        </p:blipFill>
        <p:spPr bwMode="auto">
          <a:xfrm>
            <a:off x="3889114" y="1948145"/>
            <a:ext cx="2556901" cy="245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88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>
              <a:buNone/>
            </a:pPr>
            <a:endParaRPr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sp>
        <p:nvSpPr>
          <p:cNvPr id="2" name="Google Shape;312;p32">
            <a:extLst>
              <a:ext uri="{FF2B5EF4-FFF2-40B4-BE49-F238E27FC236}">
                <a16:creationId xmlns:a16="http://schemas.microsoft.com/office/drawing/2014/main" id="{D3ABA192-A13F-C9FC-ED89-813559B36970}"/>
              </a:ext>
            </a:extLst>
          </p:cNvPr>
          <p:cNvSpPr txBox="1">
            <a:spLocks/>
          </p:cNvSpPr>
          <p:nvPr/>
        </p:nvSpPr>
        <p:spPr>
          <a:xfrm>
            <a:off x="612074" y="1462445"/>
            <a:ext cx="3357253" cy="3287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Future code releases may affect performance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Data volume, logic changes, model size growth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Performance issues can be difficult to spot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485459-08B7-3F6B-A0F8-B0113D9E9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"/>
          <a:stretch/>
        </p:blipFill>
        <p:spPr bwMode="auto">
          <a:xfrm>
            <a:off x="4023360" y="2031473"/>
            <a:ext cx="2989118" cy="21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21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312;p32">
            <a:extLst>
              <a:ext uri="{FF2B5EF4-FFF2-40B4-BE49-F238E27FC236}">
                <a16:creationId xmlns:a16="http://schemas.microsoft.com/office/drawing/2014/main" id="{210E5924-05E6-6D28-37CF-A3BC48E142EA}"/>
              </a:ext>
            </a:extLst>
          </p:cNvPr>
          <p:cNvSpPr txBox="1">
            <a:spLocks/>
          </p:cNvSpPr>
          <p:nvPr/>
        </p:nvSpPr>
        <p:spPr>
          <a:xfrm>
            <a:off x="612074" y="1462446"/>
            <a:ext cx="64537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endParaRPr lang="en-US" sz="12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612073" y="976745"/>
            <a:ext cx="2065500" cy="48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Production Pain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677573" y="976745"/>
            <a:ext cx="217133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Commitment Issues</a:t>
            </a:r>
            <a:endParaRPr sz="1400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4848903" y="976746"/>
            <a:ext cx="2216915" cy="48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What the SKU?</a:t>
            </a: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  <a:p>
            <a:pPr marL="0" indent="0" algn="ctr">
              <a:buNone/>
            </a:pPr>
            <a:endParaRPr sz="1400" b="1" dirty="0">
              <a:solidFill>
                <a:schemeClr val="tx2">
                  <a:lumMod val="10000"/>
                </a:schemeClr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sp>
        <p:nvSpPr>
          <p:cNvPr id="4" name="Google Shape;179;p23">
            <a:extLst>
              <a:ext uri="{FF2B5EF4-FFF2-40B4-BE49-F238E27FC236}">
                <a16:creationId xmlns:a16="http://schemas.microsoft.com/office/drawing/2014/main" id="{69F9ED31-5585-2616-6F93-C2CA6C7F96C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WHY SHOULD WE CARE?</a:t>
            </a:r>
          </a:p>
        </p:txBody>
      </p:sp>
      <p:pic>
        <p:nvPicPr>
          <p:cNvPr id="7170" name="Picture 2" descr="Money Falling Sky Green Grass Background Stock Photo 5933458 | Shutterstock">
            <a:extLst>
              <a:ext uri="{FF2B5EF4-FFF2-40B4-BE49-F238E27FC236}">
                <a16:creationId xmlns:a16="http://schemas.microsoft.com/office/drawing/2014/main" id="{CE828D52-9F78-FDF2-7780-8EDAC185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" b="8406"/>
          <a:stretch/>
        </p:blipFill>
        <p:spPr bwMode="auto">
          <a:xfrm>
            <a:off x="3986296" y="1977164"/>
            <a:ext cx="3034838" cy="225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12;p32">
            <a:extLst>
              <a:ext uri="{FF2B5EF4-FFF2-40B4-BE49-F238E27FC236}">
                <a16:creationId xmlns:a16="http://schemas.microsoft.com/office/drawing/2014/main" id="{36862CCF-BC70-4119-7483-46E84AFAE552}"/>
              </a:ext>
            </a:extLst>
          </p:cNvPr>
          <p:cNvSpPr txBox="1">
            <a:spLocks/>
          </p:cNvSpPr>
          <p:nvPr/>
        </p:nvSpPr>
        <p:spPr>
          <a:xfrm>
            <a:off x="618652" y="1462446"/>
            <a:ext cx="3367644" cy="32874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Difficult to know what level of compute is needed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Test at various SKU levels (or make assumptions)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Benchmark &amp; use as evidence</a:t>
            </a:r>
          </a:p>
          <a:p>
            <a:pPr marL="171450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Scalability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Power BI Premium / Fabric</a:t>
            </a:r>
          </a:p>
          <a:p>
            <a:pPr marL="628650" lvl="1" indent="-171450">
              <a:spcBef>
                <a:spcPts val="1200"/>
              </a:spcBef>
            </a:pPr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Karla" pitchFamily="2" charset="0"/>
              </a:rPr>
              <a:t>Live Connect / DQ data sources</a:t>
            </a:r>
          </a:p>
        </p:txBody>
      </p:sp>
    </p:spTree>
    <p:extLst>
      <p:ext uri="{BB962C8B-B14F-4D97-AF65-F5344CB8AC3E}">
        <p14:creationId xmlns:p14="http://schemas.microsoft.com/office/powerpoint/2010/main" val="2396609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E555FB-9826-3CD2-4286-337C99199DF9}"/>
              </a:ext>
            </a:extLst>
          </p:cNvPr>
          <p:cNvGraphicFramePr/>
          <p:nvPr/>
        </p:nvGraphicFramePr>
        <p:xfrm>
          <a:off x="1714500" y="807733"/>
          <a:ext cx="5772150" cy="207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Oval 4">
            <a:extLst>
              <a:ext uri="{FF2B5EF4-FFF2-40B4-BE49-F238E27FC236}">
                <a16:creationId xmlns:a16="http://schemas.microsoft.com/office/drawing/2014/main" id="{BED69823-AA05-BB85-A38E-59F7E28CC7AD}"/>
              </a:ext>
            </a:extLst>
          </p:cNvPr>
          <p:cNvSpPr txBox="1"/>
          <p:nvPr/>
        </p:nvSpPr>
        <p:spPr>
          <a:xfrm>
            <a:off x="484698" y="3189479"/>
            <a:ext cx="1106503" cy="10596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>
                <a:latin typeface="Montserrat" panose="00000500000000000000" pitchFamily="2" charset="0"/>
              </a:rPr>
              <a:t>EXECUTE</a:t>
            </a: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0DDB5D83-B28F-FAB7-631E-4D91F3A3FED5}"/>
              </a:ext>
            </a:extLst>
          </p:cNvPr>
          <p:cNvSpPr txBox="1"/>
          <p:nvPr/>
        </p:nvSpPr>
        <p:spPr>
          <a:xfrm>
            <a:off x="484698" y="1316977"/>
            <a:ext cx="1106503" cy="10596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90" tIns="8890" rIns="8890" bIns="8890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b="1" kern="1200" dirty="0">
                <a:latin typeface="Montserrat" panose="00000500000000000000" pitchFamily="2" charset="0"/>
              </a:rPr>
              <a:t>SET UP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6DE473E-4308-CD17-C7E9-B4D0F36AE72B}"/>
              </a:ext>
            </a:extLst>
          </p:cNvPr>
          <p:cNvGraphicFramePr/>
          <p:nvPr/>
        </p:nvGraphicFramePr>
        <p:xfrm>
          <a:off x="1714500" y="2680232"/>
          <a:ext cx="5772150" cy="207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Google Shape;179;p23">
            <a:extLst>
              <a:ext uri="{FF2B5EF4-FFF2-40B4-BE49-F238E27FC236}">
                <a16:creationId xmlns:a16="http://schemas.microsoft.com/office/drawing/2014/main" id="{B3E7CAD7-F616-7B1D-BD75-B6B331C3DD23}"/>
              </a:ext>
            </a:extLst>
          </p:cNvPr>
          <p:cNvSpPr txBox="1">
            <a:spLocks/>
          </p:cNvSpPr>
          <p:nvPr/>
        </p:nvSpPr>
        <p:spPr>
          <a:xfrm>
            <a:off x="612073" y="393649"/>
            <a:ext cx="4701145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LOAD IT UP</a:t>
            </a:r>
          </a:p>
        </p:txBody>
      </p:sp>
    </p:spTree>
    <p:extLst>
      <p:ext uri="{BB962C8B-B14F-4D97-AF65-F5344CB8AC3E}">
        <p14:creationId xmlns:p14="http://schemas.microsoft.com/office/powerpoint/2010/main" val="167590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endParaRPr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2D37F-8C57-29E4-28D8-547FE78B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2" y="1142999"/>
            <a:ext cx="6577667" cy="3186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7E4FC-782A-5A62-EEDB-824ED9CE2799}"/>
              </a:ext>
            </a:extLst>
          </p:cNvPr>
          <p:cNvSpPr txBox="1"/>
          <p:nvPr/>
        </p:nvSpPr>
        <p:spPr>
          <a:xfrm>
            <a:off x="1607126" y="4506971"/>
            <a:ext cx="4786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  <a:hlinkClick r:id="rId4"/>
              </a:rPr>
              <a:t>https://github.com/microsoft/PowerBI-Tools-For-Capacities</a:t>
            </a:r>
            <a:endParaRPr lang="en-GB" sz="12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173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541" y="1151659"/>
            <a:ext cx="601965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PowerShell based script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Replicate multiple users opening a browser window of your report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Preset parameters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Number of users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Number of views (refreshes)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Report pages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Filters</a:t>
            </a:r>
          </a:p>
          <a:p>
            <a:pPr lvl="1">
              <a:spcBef>
                <a:spcPts val="600"/>
              </a:spcBef>
              <a:buChar char="▸"/>
            </a:pPr>
            <a:r>
              <a:rPr lang="en-US" sz="1600" dirty="0"/>
              <a:t>Bookmarks</a:t>
            </a:r>
          </a:p>
        </p:txBody>
      </p:sp>
    </p:spTree>
    <p:extLst>
      <p:ext uri="{BB962C8B-B14F-4D97-AF65-F5344CB8AC3E}">
        <p14:creationId xmlns:p14="http://schemas.microsoft.com/office/powerpoint/2010/main" val="355197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596786"/>
            <a:ext cx="6019650" cy="897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REALISTIC LOAD TEST TOOL</a:t>
            </a:r>
            <a:br>
              <a:rPr lang="en-GB" dirty="0">
                <a:latin typeface="Montserrat" panose="00000500000000000000" pitchFamily="2" charset="0"/>
              </a:rPr>
            </a:br>
            <a:br>
              <a:rPr lang="en-GB" dirty="0">
                <a:latin typeface="Montserrat" panose="00000500000000000000" pitchFamily="2" charset="0"/>
              </a:rPr>
            </a:br>
            <a:r>
              <a:rPr lang="en-GB" sz="1800" dirty="0">
                <a:latin typeface="Montserrat" panose="00000500000000000000" pitchFamily="2" charset="0"/>
              </a:rPr>
              <a:t>WHAT WILL YOU NEED?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4223" y="1429244"/>
            <a:ext cx="601965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PowerShell console with elevated access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Read access to workspace &amp; report</a:t>
            </a:r>
            <a:endParaRPr lang="en-US" sz="1800" dirty="0">
              <a:highlight>
                <a:srgbClr val="FFFF00"/>
              </a:highlight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“Decent” CPU &amp; Memory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Load Test Tool scripts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endParaRPr lang="en-US" dirty="0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800" dirty="0"/>
              <a:t>…and a healthy dose of enthusiasm</a:t>
            </a:r>
          </a:p>
        </p:txBody>
      </p:sp>
    </p:spTree>
    <p:extLst>
      <p:ext uri="{BB962C8B-B14F-4D97-AF65-F5344CB8AC3E}">
        <p14:creationId xmlns:p14="http://schemas.microsoft.com/office/powerpoint/2010/main" val="188331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6891" y="42172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latin typeface="Montserrat" panose="00000500000000000000" pitchFamily="2" charset="0"/>
              </a:rPr>
              <a:t>DEMO TIME</a:t>
            </a:r>
            <a:endParaRPr sz="2000" dirty="0">
              <a:latin typeface="Montserrat" panose="00000500000000000000" pitchFamily="2" charset="0"/>
            </a:endParaRPr>
          </a:p>
        </p:txBody>
      </p:sp>
      <p:sp>
        <p:nvSpPr>
          <p:cNvPr id="2" name="Google Shape;201;p25">
            <a:extLst>
              <a:ext uri="{FF2B5EF4-FFF2-40B4-BE49-F238E27FC236}">
                <a16:creationId xmlns:a16="http://schemas.microsoft.com/office/drawing/2014/main" id="{7F598D50-58BE-3F08-D91A-3AF1CA7CF3DB}"/>
              </a:ext>
            </a:extLst>
          </p:cNvPr>
          <p:cNvSpPr/>
          <p:nvPr/>
        </p:nvSpPr>
        <p:spPr>
          <a:xfrm>
            <a:off x="394290" y="965488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1. Realistic Load Test Tool 101</a:t>
            </a:r>
            <a:endParaRPr sz="20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201;p25">
            <a:extLst>
              <a:ext uri="{FF2B5EF4-FFF2-40B4-BE49-F238E27FC236}">
                <a16:creationId xmlns:a16="http://schemas.microsoft.com/office/drawing/2014/main" id="{EAD74880-32FA-FB25-FD3C-BBC98766B9F3}"/>
              </a:ext>
            </a:extLst>
          </p:cNvPr>
          <p:cNvSpPr/>
          <p:nvPr/>
        </p:nvSpPr>
        <p:spPr>
          <a:xfrm>
            <a:off x="2529192" y="1649507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2. Realistic usage scenario</a:t>
            </a:r>
            <a:endParaRPr sz="2000" dirty="0">
              <a:solidFill>
                <a:srgbClr val="00206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01;p25">
            <a:extLst>
              <a:ext uri="{FF2B5EF4-FFF2-40B4-BE49-F238E27FC236}">
                <a16:creationId xmlns:a16="http://schemas.microsoft.com/office/drawing/2014/main" id="{7B29C24F-52D0-4943-E805-8BD331E074B8}"/>
              </a:ext>
            </a:extLst>
          </p:cNvPr>
          <p:cNvSpPr/>
          <p:nvPr/>
        </p:nvSpPr>
        <p:spPr>
          <a:xfrm>
            <a:off x="4788191" y="2165489"/>
            <a:ext cx="2452168" cy="2298123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206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3. Capacity Planning</a:t>
            </a:r>
          </a:p>
        </p:txBody>
      </p:sp>
    </p:spTree>
    <p:extLst>
      <p:ext uri="{BB962C8B-B14F-4D97-AF65-F5344CB8AC3E}">
        <p14:creationId xmlns:p14="http://schemas.microsoft.com/office/powerpoint/2010/main" val="6997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WHO’S THIS GUY?</a:t>
            </a:r>
            <a:endParaRPr dirty="0"/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7A0C396-00FD-782F-941E-E41916CAD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4478584" y="350775"/>
            <a:ext cx="1543340" cy="1543340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8CA9C-C8E8-E046-6ECA-4ABF2939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65" y="2529401"/>
            <a:ext cx="2430432" cy="1367118"/>
          </a:xfrm>
          <a:prstGeom prst="rect">
            <a:avLst/>
          </a:prstGeom>
        </p:spPr>
      </p:pic>
      <p:pic>
        <p:nvPicPr>
          <p:cNvPr id="1030" name="Picture 6" descr="Data Visualization | Microsoft Power BI">
            <a:extLst>
              <a:ext uri="{FF2B5EF4-FFF2-40B4-BE49-F238E27FC236}">
                <a16:creationId xmlns:a16="http://schemas.microsoft.com/office/drawing/2014/main" id="{33D7CC48-3575-D1CF-338B-F3E2709A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1" y="2842846"/>
            <a:ext cx="1235628" cy="64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wer Apps - Apps on Google Play">
            <a:extLst>
              <a:ext uri="{FF2B5EF4-FFF2-40B4-BE49-F238E27FC236}">
                <a16:creationId xmlns:a16="http://schemas.microsoft.com/office/drawing/2014/main" id="{2B0C8D3B-0A43-6DAC-D2A2-F37D70EC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60" y="2827804"/>
            <a:ext cx="740229" cy="7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Apps">
            <a:extLst>
              <a:ext uri="{FF2B5EF4-FFF2-40B4-BE49-F238E27FC236}">
                <a16:creationId xmlns:a16="http://schemas.microsoft.com/office/drawing/2014/main" id="{07ED4A7F-BF8F-E05D-5CD4-CC90CEA60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32963" r="28378" b="31291"/>
          <a:stretch/>
        </p:blipFill>
        <p:spPr bwMode="auto">
          <a:xfrm>
            <a:off x="1868384" y="2842846"/>
            <a:ext cx="908719" cy="7402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4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4BFD-73D5-0EB9-27EC-C499D487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0" y="233826"/>
            <a:ext cx="5324100" cy="485700"/>
          </a:xfrm>
        </p:spPr>
        <p:txBody>
          <a:bodyPr/>
          <a:lstStyle/>
          <a:p>
            <a:r>
              <a:rPr lang="en-GB" dirty="0"/>
              <a:t>CAPACITY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08CF-A36D-ADF8-E435-900DCFDA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5" y="1039566"/>
            <a:ext cx="7337332" cy="34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CONSIDERATIONS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6" name="Google Shape;125;p19">
            <a:extLst>
              <a:ext uri="{FF2B5EF4-FFF2-40B4-BE49-F238E27FC236}">
                <a16:creationId xmlns:a16="http://schemas.microsoft.com/office/drawing/2014/main" id="{F105A7B3-72D6-DC03-46C2-DE5A469B5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541" y="1151658"/>
            <a:ext cx="6019650" cy="3632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How good is your “realistic load” estimate?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Have you captured all relevant queries?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Does your machine have enough oomph? Consider using VMs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How “realistic” is your test environment?</a:t>
            </a: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“Realistic” vs Real</a:t>
            </a:r>
          </a:p>
        </p:txBody>
      </p:sp>
    </p:spTree>
    <p:extLst>
      <p:ext uri="{BB962C8B-B14F-4D97-AF65-F5344CB8AC3E}">
        <p14:creationId xmlns:p14="http://schemas.microsoft.com/office/powerpoint/2010/main" val="315136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82558-0574-FCFE-93C2-75CEA63D4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36197"/>
            <a:ext cx="5776136" cy="3770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D9048-6396-314F-47F4-7855405AE4ED}"/>
              </a:ext>
            </a:extLst>
          </p:cNvPr>
          <p:cNvSpPr txBox="1"/>
          <p:nvPr/>
        </p:nvSpPr>
        <p:spPr>
          <a:xfrm>
            <a:off x="647700" y="4236958"/>
            <a:ext cx="6964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Karla" pitchFamily="2" charset="0"/>
                <a:hlinkClick r:id="rId4"/>
              </a:rPr>
              <a:t>https://blog.fabric.microsoft.com/en-us/blog/fabric-capacities-everything-you-need-to-know-about-whats-new-and-whats-coming#</a:t>
            </a:r>
            <a:endParaRPr lang="en-GB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6202-FE00-73E7-1751-01B7D865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3FC67-5275-451E-4B1A-2CF267CEB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73146B-67C2-CA8E-7112-79AF0623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243840"/>
            <a:ext cx="6489606" cy="41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09BA4-05DC-8AAF-00FA-56F7D0D7F150}"/>
              </a:ext>
            </a:extLst>
          </p:cNvPr>
          <p:cNvSpPr txBox="1"/>
          <p:nvPr/>
        </p:nvSpPr>
        <p:spPr>
          <a:xfrm>
            <a:off x="533400" y="4591883"/>
            <a:ext cx="7033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Karla" pitchFamily="2" charset="0"/>
                <a:hlinkClick r:id="rId3"/>
              </a:rPr>
              <a:t>https://blog.fabric.microsoft.com/en-GB/blog/capacity-metrics-in-microsoft-fabric/</a:t>
            </a:r>
            <a:endParaRPr lang="en-GB" dirty="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31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OTHER USE CASES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1B72-2CBA-3444-2029-7F80D255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RLS</a:t>
            </a:r>
          </a:p>
          <a:p>
            <a:r>
              <a:rPr lang="en-GB" dirty="0"/>
              <a:t>Regression Testing</a:t>
            </a:r>
          </a:p>
          <a:p>
            <a:r>
              <a:rPr lang="en-GB" dirty="0"/>
              <a:t>Fabric: </a:t>
            </a:r>
          </a:p>
          <a:p>
            <a:pPr lvl="1"/>
            <a:r>
              <a:rPr lang="en-GB" dirty="0"/>
              <a:t>Dataset vs DirectLake</a:t>
            </a:r>
          </a:p>
          <a:p>
            <a:pPr lvl="1"/>
            <a:r>
              <a:rPr lang="en-GB" dirty="0"/>
              <a:t>Falling back to DirectQuery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89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74223" y="359530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Montserrat" panose="00000500000000000000" pitchFamily="2" charset="0"/>
              </a:rPr>
              <a:t>LIMITATIONS &amp; IMPROVEMENTS</a:t>
            </a:r>
            <a:endParaRPr dirty="0">
              <a:latin typeface="Montserrat" panose="000005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01B72-2CBA-3444-2029-7F80D2555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Local only – make it cloud based?</a:t>
            </a:r>
          </a:p>
          <a:p>
            <a:r>
              <a:rPr lang="en-GB" dirty="0"/>
              <a:t>Low code / user friendly</a:t>
            </a:r>
          </a:p>
          <a:p>
            <a:r>
              <a:rPr lang="en-GB" dirty="0"/>
              <a:t>DevOps: link PR IDs to load test runs</a:t>
            </a:r>
          </a:p>
          <a:p>
            <a:r>
              <a:rPr lang="en-GB" dirty="0"/>
              <a:t>Combine with back end query results</a:t>
            </a:r>
          </a:p>
          <a:p>
            <a:r>
              <a:rPr lang="en-GB" dirty="0"/>
              <a:t>Fabric</a:t>
            </a:r>
          </a:p>
        </p:txBody>
      </p:sp>
    </p:spTree>
    <p:extLst>
      <p:ext uri="{BB962C8B-B14F-4D97-AF65-F5344CB8AC3E}">
        <p14:creationId xmlns:p14="http://schemas.microsoft.com/office/powerpoint/2010/main" val="158182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WERE YOU HERE?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What</a:t>
            </a:r>
            <a:r>
              <a:rPr lang="en-US" sz="2000" dirty="0"/>
              <a:t> is Load Testing?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Why</a:t>
            </a:r>
            <a:r>
              <a:rPr lang="en-US" sz="2000" dirty="0"/>
              <a:t> should we care?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b="1" dirty="0"/>
              <a:t>How</a:t>
            </a:r>
            <a:r>
              <a:rPr lang="en-US" sz="2000" dirty="0"/>
              <a:t> to load test in Power BI?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2000" dirty="0"/>
              <a:t>Realistic usage scenarios</a:t>
            </a:r>
          </a:p>
        </p:txBody>
      </p:sp>
      <p:grpSp>
        <p:nvGrpSpPr>
          <p:cNvPr id="3" name="Google Shape;1249;p51">
            <a:extLst>
              <a:ext uri="{FF2B5EF4-FFF2-40B4-BE49-F238E27FC236}">
                <a16:creationId xmlns:a16="http://schemas.microsoft.com/office/drawing/2014/main" id="{D812F399-35B4-2A4C-E394-2460A16AE905}"/>
              </a:ext>
            </a:extLst>
          </p:cNvPr>
          <p:cNvGrpSpPr/>
          <p:nvPr/>
        </p:nvGrpSpPr>
        <p:grpSpPr>
          <a:xfrm>
            <a:off x="5257800" y="459163"/>
            <a:ext cx="1343891" cy="1563601"/>
            <a:chOff x="9901824" y="937343"/>
            <a:chExt cx="744273" cy="793950"/>
          </a:xfrm>
        </p:grpSpPr>
        <p:grpSp>
          <p:nvGrpSpPr>
            <p:cNvPr id="4" name="Google Shape;1250;p51">
              <a:extLst>
                <a:ext uri="{FF2B5EF4-FFF2-40B4-BE49-F238E27FC236}">
                  <a16:creationId xmlns:a16="http://schemas.microsoft.com/office/drawing/2014/main" id="{FC61E61F-ED07-3880-96D4-B43662BB250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" name="Google Shape;1251;p51">
                <a:extLst>
                  <a:ext uri="{FF2B5EF4-FFF2-40B4-BE49-F238E27FC236}">
                    <a16:creationId xmlns:a16="http://schemas.microsoft.com/office/drawing/2014/main" id="{D0E33BA5-CC69-FFA1-D07A-61F7CE35B9E9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1252;p51">
                <a:extLst>
                  <a:ext uri="{FF2B5EF4-FFF2-40B4-BE49-F238E27FC236}">
                    <a16:creationId xmlns:a16="http://schemas.microsoft.com/office/drawing/2014/main" id="{7105A40A-062A-884C-B361-1A7238AD74B0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253;p51">
                <a:extLst>
                  <a:ext uri="{FF2B5EF4-FFF2-40B4-BE49-F238E27FC236}">
                    <a16:creationId xmlns:a16="http://schemas.microsoft.com/office/drawing/2014/main" id="{B279F355-E8F4-0BFF-D7D2-A5C73025C4F5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254;p51">
                <a:extLst>
                  <a:ext uri="{FF2B5EF4-FFF2-40B4-BE49-F238E27FC236}">
                    <a16:creationId xmlns:a16="http://schemas.microsoft.com/office/drawing/2014/main" id="{C0669259-9F3A-5732-89AC-A3FB438B568B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255;p51">
                <a:extLst>
                  <a:ext uri="{FF2B5EF4-FFF2-40B4-BE49-F238E27FC236}">
                    <a16:creationId xmlns:a16="http://schemas.microsoft.com/office/drawing/2014/main" id="{B68E7B64-4382-253C-EDB1-4F1BB94FFE9C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256;p51">
                <a:extLst>
                  <a:ext uri="{FF2B5EF4-FFF2-40B4-BE49-F238E27FC236}">
                    <a16:creationId xmlns:a16="http://schemas.microsoft.com/office/drawing/2014/main" id="{9D2892B2-6027-096C-D932-570C9C81C99F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257;p51">
                <a:extLst>
                  <a:ext uri="{FF2B5EF4-FFF2-40B4-BE49-F238E27FC236}">
                    <a16:creationId xmlns:a16="http://schemas.microsoft.com/office/drawing/2014/main" id="{E9589BBE-273B-AB9E-B62A-DBD0CB160D0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258;p51">
                <a:extLst>
                  <a:ext uri="{FF2B5EF4-FFF2-40B4-BE49-F238E27FC236}">
                    <a16:creationId xmlns:a16="http://schemas.microsoft.com/office/drawing/2014/main" id="{8DD525EF-DE5B-1390-3290-11202D36C815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259;p51">
                <a:extLst>
                  <a:ext uri="{FF2B5EF4-FFF2-40B4-BE49-F238E27FC236}">
                    <a16:creationId xmlns:a16="http://schemas.microsoft.com/office/drawing/2014/main" id="{F6CCB478-DC65-6355-CB64-DFD3BDFBFECE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260;p51">
                <a:extLst>
                  <a:ext uri="{FF2B5EF4-FFF2-40B4-BE49-F238E27FC236}">
                    <a16:creationId xmlns:a16="http://schemas.microsoft.com/office/drawing/2014/main" id="{12A4B991-A079-56C2-8BD6-C0F6EC8F2F1E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1261;p51">
              <a:extLst>
                <a:ext uri="{FF2B5EF4-FFF2-40B4-BE49-F238E27FC236}">
                  <a16:creationId xmlns:a16="http://schemas.microsoft.com/office/drawing/2014/main" id="{DA58EBC8-1232-3BD0-D82D-84A0B22BE8DF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262;p51">
              <a:extLst>
                <a:ext uri="{FF2B5EF4-FFF2-40B4-BE49-F238E27FC236}">
                  <a16:creationId xmlns:a16="http://schemas.microsoft.com/office/drawing/2014/main" id="{5451F156-0267-68AE-973D-8D4FE76EA142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263;p51">
              <a:extLst>
                <a:ext uri="{FF2B5EF4-FFF2-40B4-BE49-F238E27FC236}">
                  <a16:creationId xmlns:a16="http://schemas.microsoft.com/office/drawing/2014/main" id="{3F18ED3B-C4B7-F5AA-0E19-E03E556C3D97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64;p51">
              <a:extLst>
                <a:ext uri="{FF2B5EF4-FFF2-40B4-BE49-F238E27FC236}">
                  <a16:creationId xmlns:a16="http://schemas.microsoft.com/office/drawing/2014/main" id="{E6FDD8F2-E66F-403D-6BE3-9D5D8FA57A7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65;p51">
              <a:extLst>
                <a:ext uri="{FF2B5EF4-FFF2-40B4-BE49-F238E27FC236}">
                  <a16:creationId xmlns:a16="http://schemas.microsoft.com/office/drawing/2014/main" id="{CA32EC75-E98F-77D7-53DD-4DE98CECE4A2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66;p51">
              <a:extLst>
                <a:ext uri="{FF2B5EF4-FFF2-40B4-BE49-F238E27FC236}">
                  <a16:creationId xmlns:a16="http://schemas.microsoft.com/office/drawing/2014/main" id="{4536600B-7A6B-C1F4-ED61-52CFBD634B5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34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>
            <a:spLocks noGrp="1"/>
          </p:cNvSpPr>
          <p:nvPr>
            <p:ph type="title"/>
          </p:nvPr>
        </p:nvSpPr>
        <p:spPr>
          <a:xfrm>
            <a:off x="860325" y="958504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 or feedback?</a:t>
            </a:r>
            <a:endParaRPr dirty="0"/>
          </a:p>
        </p:txBody>
      </p:sp>
      <p:pic>
        <p:nvPicPr>
          <p:cNvPr id="2" name="Picture 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0CBBDD9-CCD7-6BBF-CDF0-AA954EC9A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860326" y="2158434"/>
            <a:ext cx="1489199" cy="148919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D977D5-80D3-18D8-F5C9-51C41ACD8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15" y="1908874"/>
            <a:ext cx="500824" cy="41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Linkedin - Free social media icons">
            <a:extLst>
              <a:ext uri="{FF2B5EF4-FFF2-40B4-BE49-F238E27FC236}">
                <a16:creationId xmlns:a16="http://schemas.microsoft.com/office/drawing/2014/main" id="{1C7BEF0B-B37F-24E2-A660-8D3D32877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56" y="1842608"/>
            <a:ext cx="500824" cy="5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57CD4773-3DA0-E89C-0278-C42368399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15" y="2586800"/>
            <a:ext cx="500825" cy="5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AE5790-F672-A03E-6C72-B82E66503C50}"/>
              </a:ext>
            </a:extLst>
          </p:cNvPr>
          <p:cNvSpPr txBox="1"/>
          <p:nvPr/>
        </p:nvSpPr>
        <p:spPr>
          <a:xfrm>
            <a:off x="5555365" y="1939131"/>
            <a:ext cx="2020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/in/mattlakin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B4309-BA2C-89D8-A1D3-84666FBEF20F}"/>
              </a:ext>
            </a:extLst>
          </p:cNvPr>
          <p:cNvSpPr txBox="1"/>
          <p:nvPr/>
        </p:nvSpPr>
        <p:spPr>
          <a:xfrm>
            <a:off x="3375825" y="26694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mattdatalakin.com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60E1A-158C-0D55-5726-772DA2A82CB9}"/>
              </a:ext>
            </a:extLst>
          </p:cNvPr>
          <p:cNvSpPr txBox="1"/>
          <p:nvPr/>
        </p:nvSpPr>
        <p:spPr>
          <a:xfrm>
            <a:off x="3375825" y="19264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US" dirty="0">
                <a:latin typeface="Karla" pitchFamily="2" charset="0"/>
              </a:rPr>
              <a:t>@datalakin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7DC12-8297-C61C-56ED-66AB797E9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215" y="3399807"/>
            <a:ext cx="1530740" cy="861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6FA533-6381-67BB-CA88-B120591FD338}"/>
              </a:ext>
            </a:extLst>
          </p:cNvPr>
          <p:cNvSpPr txBox="1"/>
          <p:nvPr/>
        </p:nvSpPr>
        <p:spPr>
          <a:xfrm>
            <a:off x="4354955" y="3647633"/>
            <a:ext cx="2673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SzPts val="2000"/>
            </a:pPr>
            <a:r>
              <a:rPr lang="en-GB" dirty="0">
                <a:latin typeface="Karla" pitchFamily="2" charset="0"/>
              </a:rPr>
              <a:t>meetup.com/</a:t>
            </a:r>
            <a:r>
              <a:rPr lang="en-GB" dirty="0" err="1">
                <a:latin typeface="Karla" pitchFamily="2" charset="0"/>
              </a:rPr>
              <a:t>newcastle</a:t>
            </a:r>
            <a:r>
              <a:rPr lang="en-GB" dirty="0">
                <a:latin typeface="Karla" pitchFamily="2" charset="0"/>
              </a:rPr>
              <a:t>-pug</a:t>
            </a:r>
          </a:p>
        </p:txBody>
      </p:sp>
    </p:spTree>
    <p:extLst>
      <p:ext uri="{BB962C8B-B14F-4D97-AF65-F5344CB8AC3E}">
        <p14:creationId xmlns:p14="http://schemas.microsoft.com/office/powerpoint/2010/main" val="23510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ON THE MENU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What</a:t>
            </a:r>
            <a:r>
              <a:rPr lang="en-US" sz="1800" dirty="0"/>
              <a:t> is Load Testing?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Why</a:t>
            </a:r>
            <a:r>
              <a:rPr lang="en-US" sz="1800" dirty="0"/>
              <a:t> should we care?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b="1" dirty="0"/>
              <a:t>How</a:t>
            </a:r>
            <a:r>
              <a:rPr lang="en-US" sz="1800" dirty="0"/>
              <a:t> to load test in Power BI?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Realistic usage scenarios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 MENU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148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Troubleshooting / performance tuning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 sz="1800" dirty="0"/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174803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TESTING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05D98-71BE-4C23-B66E-6C5F8BABA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"/>
          <a:stretch/>
        </p:blipFill>
        <p:spPr>
          <a:xfrm>
            <a:off x="2612571" y="888091"/>
            <a:ext cx="2879208" cy="404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PERFORMANCE TESTING</a:t>
            </a:r>
            <a:endParaRPr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517FE718-0865-356E-6246-002B328C0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442684"/>
              </p:ext>
            </p:extLst>
          </p:nvPr>
        </p:nvGraphicFramePr>
        <p:xfrm>
          <a:off x="831274" y="932406"/>
          <a:ext cx="6192980" cy="3924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08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</a:t>
            </a:r>
            <a:endParaRPr dirty="0"/>
          </a:p>
        </p:txBody>
      </p:sp>
      <p:pic>
        <p:nvPicPr>
          <p:cNvPr id="3074" name="Picture 2" descr="Anyone-know-where-you-can-download-buy-old-bridge-builder-game">
            <a:extLst>
              <a:ext uri="{FF2B5EF4-FFF2-40B4-BE49-F238E27FC236}">
                <a16:creationId xmlns:a16="http://schemas.microsoft.com/office/drawing/2014/main" id="{69F1ECF3-E6F4-D1B6-08DE-848474B4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108" y="942108"/>
            <a:ext cx="5315527" cy="39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46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 VS STRESS TESTING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9E48FF-7C74-1B8A-DAC6-A364282F6EE5}"/>
              </a:ext>
            </a:extLst>
          </p:cNvPr>
          <p:cNvGrpSpPr/>
          <p:nvPr/>
        </p:nvGrpSpPr>
        <p:grpSpPr>
          <a:xfrm>
            <a:off x="1339126" y="1056798"/>
            <a:ext cx="1256587" cy="1214960"/>
            <a:chOff x="967068" y="1017989"/>
            <a:chExt cx="1256587" cy="12149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33F4F9E-0B1A-7B23-6B1E-3B69A38C4491}"/>
                </a:ext>
              </a:extLst>
            </p:cNvPr>
            <p:cNvSpPr/>
            <p:nvPr/>
          </p:nvSpPr>
          <p:spPr>
            <a:xfrm>
              <a:off x="967068" y="1017989"/>
              <a:ext cx="1256587" cy="121496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9063CF50-3789-1C1C-B404-1B5DB401712A}"/>
                </a:ext>
              </a:extLst>
            </p:cNvPr>
            <p:cNvSpPr txBox="1"/>
            <p:nvPr/>
          </p:nvSpPr>
          <p:spPr>
            <a:xfrm>
              <a:off x="1151091" y="1195916"/>
              <a:ext cx="888541" cy="859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latin typeface="Montserrat" panose="00000500000000000000" pitchFamily="2" charset="0"/>
                </a:rPr>
                <a:t>LOAD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3A8732-D5C0-3E89-57CD-3FEC463B6435}"/>
              </a:ext>
            </a:extLst>
          </p:cNvPr>
          <p:cNvSpPr txBox="1"/>
          <p:nvPr/>
        </p:nvSpPr>
        <p:spPr>
          <a:xfrm>
            <a:off x="339585" y="2449685"/>
            <a:ext cx="325567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Specified load, typically “realistic” conditions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Predetermined parameters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Concurrent users / queries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type: pass or fail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Goal: </a:t>
            </a:r>
            <a:r>
              <a:rPr lang="en-GB" sz="1200" b="1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speed and reliability of a solution in a “real life” scenario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3D46B-E2F6-27F1-AD90-1A1099DF6E37}"/>
              </a:ext>
            </a:extLst>
          </p:cNvPr>
          <p:cNvSpPr txBox="1"/>
          <p:nvPr/>
        </p:nvSpPr>
        <p:spPr>
          <a:xfrm>
            <a:off x="3962549" y="2449685"/>
            <a:ext cx="313790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Unspecified load, typically starting low and increasing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Predetermined parameters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Concurrent users / queries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Test type: point of failure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Goal: </a:t>
            </a:r>
            <a:r>
              <a:rPr lang="en-GB" sz="1200" b="1" dirty="0">
                <a:solidFill>
                  <a:schemeClr val="tx1"/>
                </a:solidFill>
                <a:latin typeface="Karla" pitchFamily="2" charset="0"/>
                <a:ea typeface="Montserrat"/>
                <a:cs typeface="Montserrat"/>
                <a:sym typeface="Montserrat"/>
              </a:rPr>
              <a:t>find the load amount under which the solution fails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B310BC-D02B-EED6-226F-092127388A20}"/>
              </a:ext>
            </a:extLst>
          </p:cNvPr>
          <p:cNvGrpSpPr/>
          <p:nvPr/>
        </p:nvGrpSpPr>
        <p:grpSpPr>
          <a:xfrm>
            <a:off x="4903207" y="1056798"/>
            <a:ext cx="1256587" cy="1214960"/>
            <a:chOff x="2468196" y="-72644"/>
            <a:chExt cx="1256587" cy="1214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0B1779-507F-77A5-5125-20CB4949C964}"/>
                </a:ext>
              </a:extLst>
            </p:cNvPr>
            <p:cNvSpPr/>
            <p:nvPr/>
          </p:nvSpPr>
          <p:spPr>
            <a:xfrm>
              <a:off x="2468196" y="-72644"/>
              <a:ext cx="1256587" cy="1214960"/>
            </a:xfrm>
            <a:prstGeom prst="ellipse">
              <a:avLst/>
            </a:prstGeom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B7990AEA-AF01-FFE5-9E1F-40DA680924A9}"/>
                </a:ext>
              </a:extLst>
            </p:cNvPr>
            <p:cNvSpPr txBox="1"/>
            <p:nvPr/>
          </p:nvSpPr>
          <p:spPr>
            <a:xfrm>
              <a:off x="2652219" y="105283"/>
              <a:ext cx="888541" cy="859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000" kern="1200" dirty="0">
                  <a:solidFill>
                    <a:srgbClr val="666666">
                      <a:hueOff val="0"/>
                      <a:satOff val="0"/>
                      <a:lumOff val="0"/>
                      <a:alphaOff val="0"/>
                    </a:srgbClr>
                  </a:solidFill>
                  <a:latin typeface="Montserrat" panose="00000500000000000000" pitchFamily="2" charset="0"/>
                  <a:ea typeface="+mn-ea"/>
                  <a:cs typeface="+mn-cs"/>
                </a:rPr>
                <a:t>STRESS</a:t>
              </a:r>
            </a:p>
          </p:txBody>
        </p:sp>
      </p:grpSp>
      <p:pic>
        <p:nvPicPr>
          <p:cNvPr id="2054" name="Picture 6" descr="What Age Is Safe to Start Lifting Weights - Youth Strength Training">
            <a:extLst>
              <a:ext uri="{FF2B5EF4-FFF2-40B4-BE49-F238E27FC236}">
                <a16:creationId xmlns:a16="http://schemas.microsoft.com/office/drawing/2014/main" id="{00461ECA-45B1-D3CC-DADC-4CAF0E76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78" y="1676483"/>
            <a:ext cx="3338421" cy="223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b Buckaroo - Tesco Groceries">
            <a:extLst>
              <a:ext uri="{FF2B5EF4-FFF2-40B4-BE49-F238E27FC236}">
                <a16:creationId xmlns:a16="http://schemas.microsoft.com/office/drawing/2014/main" id="{A4679298-BB98-2C13-3253-550DB57E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7" y="1539375"/>
            <a:ext cx="2547327" cy="25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1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oad testing vs. stress testing comparison chart">
            <a:extLst>
              <a:ext uri="{FF2B5EF4-FFF2-40B4-BE49-F238E27FC236}">
                <a16:creationId xmlns:a16="http://schemas.microsoft.com/office/drawing/2014/main" id="{DDCED875-1C28-1285-95EA-9506CB9FE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33" y="872835"/>
            <a:ext cx="5149393" cy="39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9586" y="276403"/>
            <a:ext cx="601965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 TESTING VS STRESS TESTING</a:t>
            </a:r>
            <a:endParaRPr dirty="0"/>
          </a:p>
        </p:txBody>
      </p:sp>
      <p:sp>
        <p:nvSpPr>
          <p:cNvPr id="10" name="Google Shape;124;p19">
            <a:extLst>
              <a:ext uri="{FF2B5EF4-FFF2-40B4-BE49-F238E27FC236}">
                <a16:creationId xmlns:a16="http://schemas.microsoft.com/office/drawing/2014/main" id="{16455F99-E989-120D-9254-866FBA0307BE}"/>
              </a:ext>
            </a:extLst>
          </p:cNvPr>
          <p:cNvSpPr txBox="1">
            <a:spLocks/>
          </p:cNvSpPr>
          <p:nvPr/>
        </p:nvSpPr>
        <p:spPr>
          <a:xfrm>
            <a:off x="6463295" y="4628160"/>
            <a:ext cx="1695730" cy="29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50" dirty="0">
                <a:solidFill>
                  <a:schemeClr val="tx2">
                    <a:lumMod val="10000"/>
                  </a:schemeClr>
                </a:solidFill>
              </a:rPr>
              <a:t>Credit: queue-it.com</a:t>
            </a:r>
          </a:p>
        </p:txBody>
      </p:sp>
    </p:spTree>
    <p:extLst>
      <p:ext uri="{BB962C8B-B14F-4D97-AF65-F5344CB8AC3E}">
        <p14:creationId xmlns:p14="http://schemas.microsoft.com/office/powerpoint/2010/main" val="401763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10415</TotalTime>
  <Words>619</Words>
  <Application>Microsoft Office PowerPoint</Application>
  <PresentationFormat>On-screen Show (16:9)</PresentationFormat>
  <Paragraphs>144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Montserrat</vt:lpstr>
      <vt:lpstr>Karla</vt:lpstr>
      <vt:lpstr>Arial</vt:lpstr>
      <vt:lpstr>Calibri</vt:lpstr>
      <vt:lpstr>Arviragus template</vt:lpstr>
      <vt:lpstr>GET A LOAD OF THIS!</vt:lpstr>
      <vt:lpstr>WHO’S THIS GUY?</vt:lpstr>
      <vt:lpstr>WHAT’S ON THE MENU</vt:lpstr>
      <vt:lpstr>OFF MENU</vt:lpstr>
      <vt:lpstr>PERFORMANCE TESTING</vt:lpstr>
      <vt:lpstr>PERFORMANCE TESTING</vt:lpstr>
      <vt:lpstr>LOAD TESTING</vt:lpstr>
      <vt:lpstr>LOAD TESTING VS STRESS TESTING</vt:lpstr>
      <vt:lpstr>LOAD TESTING VS STRESS TESTING</vt:lpstr>
      <vt:lpstr>LOAD TESTING: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REALISTIC LOAD TEST TOOL</vt:lpstr>
      <vt:lpstr>REALISTIC LOAD TEST TOOL</vt:lpstr>
      <vt:lpstr>REALISTIC LOAD TEST TOOL  WHAT WILL YOU NEED?</vt:lpstr>
      <vt:lpstr>DEMO TIME</vt:lpstr>
      <vt:lpstr>CAPACITY TESTING</vt:lpstr>
      <vt:lpstr>CONSIDERATIONS</vt:lpstr>
      <vt:lpstr>PowerPoint Presentation</vt:lpstr>
      <vt:lpstr>PowerPoint Presentation</vt:lpstr>
      <vt:lpstr>OTHER USE CASES</vt:lpstr>
      <vt:lpstr>LIMITATIONS &amp; IMPROVEMENTS</vt:lpstr>
      <vt:lpstr>WHY WERE YOU HERE?</vt:lpstr>
      <vt:lpstr>Any questions or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ME, MYSELF AND UI  Matt Lakin</dc:title>
  <dc:creator>Matthew Lakin</dc:creator>
  <cp:lastModifiedBy>Matthew Lakin</cp:lastModifiedBy>
  <cp:revision>66</cp:revision>
  <dcterms:modified xsi:type="dcterms:W3CDTF">2023-09-22T09:21:54Z</dcterms:modified>
</cp:coreProperties>
</file>